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5.xml" ContentType="application/vnd.openxmlformats-officedocument.theme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6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theme/theme7.xml" ContentType="application/vnd.openxmlformats-officedocument.theme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theme/theme8.xml" ContentType="application/vnd.openxmlformats-officedocument.theme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theme/theme9.xml" ContentType="application/vnd.openxmlformats-officedocument.theme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theme/theme10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  <p:sldMasterId id="2147483687" r:id="rId4"/>
    <p:sldMasterId id="2147483700" r:id="rId5"/>
    <p:sldMasterId id="2147483713" r:id="rId6"/>
    <p:sldMasterId id="2147483726" r:id="rId7"/>
    <p:sldMasterId id="2147483739" r:id="rId8"/>
    <p:sldMasterId id="2147483752" r:id="rId9"/>
    <p:sldMasterId id="2147483765" r:id="rId10"/>
  </p:sldMasterIdLst>
  <p:sldIdLst>
    <p:sldId id="256" r:id="rId11"/>
    <p:sldId id="257" r:id="rId12"/>
    <p:sldId id="258" r:id="rId13"/>
    <p:sldId id="259" r:id="rId14"/>
    <p:sldId id="260" r:id="rId15"/>
    <p:sldId id="261" r:id="rId16"/>
    <p:sldId id="262" r:id="rId17"/>
    <p:sldId id="263" r:id="rId18"/>
    <p:sldId id="264" r:id="rId19"/>
    <p:sldId id="265" r:id="rId20"/>
    <p:sldId id="266" r:id="rId21"/>
    <p:sldId id="267" r:id="rId22"/>
    <p:sldId id="268" r:id="rId23"/>
    <p:sldId id="269" r:id="rId24"/>
    <p:sldId id="270" r:id="rId25"/>
    <p:sldId id="271" r:id="rId26"/>
    <p:sldId id="272" r:id="rId27"/>
    <p:sldId id="273" r:id="rId28"/>
    <p:sldId id="274" r:id="rId29"/>
    <p:sldId id="275" r:id="rId30"/>
    <p:sldId id="276" r:id="rId31"/>
    <p:sldId id="277" r:id="rId32"/>
    <p:sldId id="278" r:id="rId33"/>
    <p:sldId id="279" r:id="rId34"/>
    <p:sldId id="280" r:id="rId35"/>
    <p:sldId id="281" r:id="rId36"/>
    <p:sldId id="282" r:id="rId37"/>
    <p:sldId id="283" r:id="rId38"/>
    <p:sldId id="284" r:id="rId39"/>
    <p:sldId id="285" r:id="rId40"/>
    <p:sldId id="286" r:id="rId41"/>
    <p:sldId id="287" r:id="rId42"/>
    <p:sldId id="288" r:id="rId43"/>
    <p:sldId id="289" r:id="rId44"/>
    <p:sldId id="290" r:id="rId45"/>
    <p:sldId id="291" r:id="rId46"/>
    <p:sldId id="292" r:id="rId47"/>
    <p:sldId id="293" r:id="rId48"/>
    <p:sldId id="294" r:id="rId49"/>
    <p:sldId id="295" r:id="rId50"/>
    <p:sldId id="296" r:id="rId51"/>
    <p:sldId id="297" r:id="rId52"/>
    <p:sldId id="298" r:id="rId53"/>
    <p:sldId id="299" r:id="rId54"/>
    <p:sldId id="300" r:id="rId55"/>
    <p:sldId id="301" r:id="rId56"/>
    <p:sldId id="302" r:id="rId57"/>
    <p:sldId id="303" r:id="rId58"/>
    <p:sldId id="304" r:id="rId59"/>
    <p:sldId id="305" r:id="rId60"/>
    <p:sldId id="306" r:id="rId61"/>
    <p:sldId id="307" r:id="rId62"/>
    <p:sldId id="308" r:id="rId63"/>
    <p:sldId id="309" r:id="rId64"/>
    <p:sldId id="310" r:id="rId65"/>
    <p:sldId id="311" r:id="rId66"/>
    <p:sldId id="312" r:id="rId67"/>
    <p:sldId id="313" r:id="rId68"/>
    <p:sldId id="314" r:id="rId69"/>
    <p:sldId id="315" r:id="rId70"/>
    <p:sldId id="316" r:id="rId71"/>
    <p:sldId id="317" r:id="rId72"/>
    <p:sldId id="318" r:id="rId73"/>
    <p:sldId id="319" r:id="rId74"/>
    <p:sldId id="320" r:id="rId75"/>
    <p:sldId id="321" r:id="rId76"/>
    <p:sldId id="322" r:id="rId77"/>
    <p:sldId id="323" r:id="rId78"/>
    <p:sldId id="324" r:id="rId79"/>
    <p:sldId id="325" r:id="rId80"/>
    <p:sldId id="326" r:id="rId81"/>
    <p:sldId id="327" r:id="rId82"/>
    <p:sldId id="328" r:id="rId83"/>
    <p:sldId id="329" r:id="rId84"/>
    <p:sldId id="330" r:id="rId85"/>
    <p:sldId id="331" r:id="rId86"/>
    <p:sldId id="332" r:id="rId87"/>
    <p:sldId id="333" r:id="rId88"/>
    <p:sldId id="334" r:id="rId89"/>
    <p:sldId id="335" r:id="rId90"/>
  </p:sldIdLst>
  <p:sldSz cx="12192000" cy="6858000"/>
  <p:notesSz cx="7772400" cy="10058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6.xml"/><Relationship Id="rId21" Type="http://schemas.openxmlformats.org/officeDocument/2006/relationships/slide" Target="slides/slide11.xml"/><Relationship Id="rId42" Type="http://schemas.openxmlformats.org/officeDocument/2006/relationships/slide" Target="slides/slide32.xml"/><Relationship Id="rId47" Type="http://schemas.openxmlformats.org/officeDocument/2006/relationships/slide" Target="slides/slide37.xml"/><Relationship Id="rId63" Type="http://schemas.openxmlformats.org/officeDocument/2006/relationships/slide" Target="slides/slide53.xml"/><Relationship Id="rId68" Type="http://schemas.openxmlformats.org/officeDocument/2006/relationships/slide" Target="slides/slide58.xml"/><Relationship Id="rId84" Type="http://schemas.openxmlformats.org/officeDocument/2006/relationships/slide" Target="slides/slide74.xml"/><Relationship Id="rId89" Type="http://schemas.openxmlformats.org/officeDocument/2006/relationships/slide" Target="slides/slide79.xml"/><Relationship Id="rId16" Type="http://schemas.openxmlformats.org/officeDocument/2006/relationships/slide" Target="slides/slide6.xml"/><Relationship Id="rId11" Type="http://schemas.openxmlformats.org/officeDocument/2006/relationships/slide" Target="slides/slide1.xml"/><Relationship Id="rId32" Type="http://schemas.openxmlformats.org/officeDocument/2006/relationships/slide" Target="slides/slide22.xml"/><Relationship Id="rId37" Type="http://schemas.openxmlformats.org/officeDocument/2006/relationships/slide" Target="slides/slide27.xml"/><Relationship Id="rId53" Type="http://schemas.openxmlformats.org/officeDocument/2006/relationships/slide" Target="slides/slide43.xml"/><Relationship Id="rId58" Type="http://schemas.openxmlformats.org/officeDocument/2006/relationships/slide" Target="slides/slide48.xml"/><Relationship Id="rId74" Type="http://schemas.openxmlformats.org/officeDocument/2006/relationships/slide" Target="slides/slide64.xml"/><Relationship Id="rId79" Type="http://schemas.openxmlformats.org/officeDocument/2006/relationships/slide" Target="slides/slide69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80.xml"/><Relationship Id="rId22" Type="http://schemas.openxmlformats.org/officeDocument/2006/relationships/slide" Target="slides/slide12.xml"/><Relationship Id="rId27" Type="http://schemas.openxmlformats.org/officeDocument/2006/relationships/slide" Target="slides/slide17.xml"/><Relationship Id="rId43" Type="http://schemas.openxmlformats.org/officeDocument/2006/relationships/slide" Target="slides/slide33.xml"/><Relationship Id="rId48" Type="http://schemas.openxmlformats.org/officeDocument/2006/relationships/slide" Target="slides/slide38.xml"/><Relationship Id="rId64" Type="http://schemas.openxmlformats.org/officeDocument/2006/relationships/slide" Target="slides/slide54.xml"/><Relationship Id="rId69" Type="http://schemas.openxmlformats.org/officeDocument/2006/relationships/slide" Target="slides/slide59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41.xml"/><Relationship Id="rId72" Type="http://schemas.openxmlformats.org/officeDocument/2006/relationships/slide" Target="slides/slide62.xml"/><Relationship Id="rId80" Type="http://schemas.openxmlformats.org/officeDocument/2006/relationships/slide" Target="slides/slide70.xml"/><Relationship Id="rId85" Type="http://schemas.openxmlformats.org/officeDocument/2006/relationships/slide" Target="slides/slide75.xml"/><Relationship Id="rId93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2.xml"/><Relationship Id="rId17" Type="http://schemas.openxmlformats.org/officeDocument/2006/relationships/slide" Target="slides/slide7.xml"/><Relationship Id="rId25" Type="http://schemas.openxmlformats.org/officeDocument/2006/relationships/slide" Target="slides/slide15.xml"/><Relationship Id="rId33" Type="http://schemas.openxmlformats.org/officeDocument/2006/relationships/slide" Target="slides/slide23.xml"/><Relationship Id="rId38" Type="http://schemas.openxmlformats.org/officeDocument/2006/relationships/slide" Target="slides/slide28.xml"/><Relationship Id="rId46" Type="http://schemas.openxmlformats.org/officeDocument/2006/relationships/slide" Target="slides/slide36.xml"/><Relationship Id="rId59" Type="http://schemas.openxmlformats.org/officeDocument/2006/relationships/slide" Target="slides/slide49.xml"/><Relationship Id="rId67" Type="http://schemas.openxmlformats.org/officeDocument/2006/relationships/slide" Target="slides/slide57.xml"/><Relationship Id="rId20" Type="http://schemas.openxmlformats.org/officeDocument/2006/relationships/slide" Target="slides/slide10.xml"/><Relationship Id="rId41" Type="http://schemas.openxmlformats.org/officeDocument/2006/relationships/slide" Target="slides/slide31.xml"/><Relationship Id="rId54" Type="http://schemas.openxmlformats.org/officeDocument/2006/relationships/slide" Target="slides/slide44.xml"/><Relationship Id="rId62" Type="http://schemas.openxmlformats.org/officeDocument/2006/relationships/slide" Target="slides/slide52.xml"/><Relationship Id="rId70" Type="http://schemas.openxmlformats.org/officeDocument/2006/relationships/slide" Target="slides/slide60.xml"/><Relationship Id="rId75" Type="http://schemas.openxmlformats.org/officeDocument/2006/relationships/slide" Target="slides/slide65.xml"/><Relationship Id="rId83" Type="http://schemas.openxmlformats.org/officeDocument/2006/relationships/slide" Target="slides/slide73.xml"/><Relationship Id="rId88" Type="http://schemas.openxmlformats.org/officeDocument/2006/relationships/slide" Target="slides/slide78.xml"/><Relationship Id="rId9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5.xml"/><Relationship Id="rId23" Type="http://schemas.openxmlformats.org/officeDocument/2006/relationships/slide" Target="slides/slide13.xml"/><Relationship Id="rId28" Type="http://schemas.openxmlformats.org/officeDocument/2006/relationships/slide" Target="slides/slide18.xml"/><Relationship Id="rId36" Type="http://schemas.openxmlformats.org/officeDocument/2006/relationships/slide" Target="slides/slide26.xml"/><Relationship Id="rId49" Type="http://schemas.openxmlformats.org/officeDocument/2006/relationships/slide" Target="slides/slide39.xml"/><Relationship Id="rId57" Type="http://schemas.openxmlformats.org/officeDocument/2006/relationships/slide" Target="slides/slide47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21.xml"/><Relationship Id="rId44" Type="http://schemas.openxmlformats.org/officeDocument/2006/relationships/slide" Target="slides/slide34.xml"/><Relationship Id="rId52" Type="http://schemas.openxmlformats.org/officeDocument/2006/relationships/slide" Target="slides/slide42.xml"/><Relationship Id="rId60" Type="http://schemas.openxmlformats.org/officeDocument/2006/relationships/slide" Target="slides/slide50.xml"/><Relationship Id="rId65" Type="http://schemas.openxmlformats.org/officeDocument/2006/relationships/slide" Target="slides/slide55.xml"/><Relationship Id="rId73" Type="http://schemas.openxmlformats.org/officeDocument/2006/relationships/slide" Target="slides/slide63.xml"/><Relationship Id="rId78" Type="http://schemas.openxmlformats.org/officeDocument/2006/relationships/slide" Target="slides/slide68.xml"/><Relationship Id="rId81" Type="http://schemas.openxmlformats.org/officeDocument/2006/relationships/slide" Target="slides/slide71.xml"/><Relationship Id="rId86" Type="http://schemas.openxmlformats.org/officeDocument/2006/relationships/slide" Target="slides/slide76.xml"/><Relationship Id="rId94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3" Type="http://schemas.openxmlformats.org/officeDocument/2006/relationships/slide" Target="slides/slide3.xml"/><Relationship Id="rId18" Type="http://schemas.openxmlformats.org/officeDocument/2006/relationships/slide" Target="slides/slide8.xml"/><Relationship Id="rId39" Type="http://schemas.openxmlformats.org/officeDocument/2006/relationships/slide" Target="slides/slide29.xml"/><Relationship Id="rId34" Type="http://schemas.openxmlformats.org/officeDocument/2006/relationships/slide" Target="slides/slide24.xml"/><Relationship Id="rId50" Type="http://schemas.openxmlformats.org/officeDocument/2006/relationships/slide" Target="slides/slide40.xml"/><Relationship Id="rId55" Type="http://schemas.openxmlformats.org/officeDocument/2006/relationships/slide" Target="slides/slide45.xml"/><Relationship Id="rId76" Type="http://schemas.openxmlformats.org/officeDocument/2006/relationships/slide" Target="slides/slide66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61.xml"/><Relationship Id="rId92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19.xml"/><Relationship Id="rId24" Type="http://schemas.openxmlformats.org/officeDocument/2006/relationships/slide" Target="slides/slide14.xml"/><Relationship Id="rId40" Type="http://schemas.openxmlformats.org/officeDocument/2006/relationships/slide" Target="slides/slide30.xml"/><Relationship Id="rId45" Type="http://schemas.openxmlformats.org/officeDocument/2006/relationships/slide" Target="slides/slide35.xml"/><Relationship Id="rId66" Type="http://schemas.openxmlformats.org/officeDocument/2006/relationships/slide" Target="slides/slide56.xml"/><Relationship Id="rId87" Type="http://schemas.openxmlformats.org/officeDocument/2006/relationships/slide" Target="slides/slide77.xml"/><Relationship Id="rId61" Type="http://schemas.openxmlformats.org/officeDocument/2006/relationships/slide" Target="slides/slide51.xml"/><Relationship Id="rId82" Type="http://schemas.openxmlformats.org/officeDocument/2006/relationships/slide" Target="slides/slide72.xml"/><Relationship Id="rId19" Type="http://schemas.openxmlformats.org/officeDocument/2006/relationships/slide" Target="slides/slide9.xml"/><Relationship Id="rId14" Type="http://schemas.openxmlformats.org/officeDocument/2006/relationships/slide" Target="slides/slide4.xml"/><Relationship Id="rId30" Type="http://schemas.openxmlformats.org/officeDocument/2006/relationships/slide" Target="slides/slide20.xml"/><Relationship Id="rId35" Type="http://schemas.openxmlformats.org/officeDocument/2006/relationships/slide" Target="slides/slide25.xml"/><Relationship Id="rId56" Type="http://schemas.openxmlformats.org/officeDocument/2006/relationships/slide" Target="slides/slide46.xml"/><Relationship Id="rId77" Type="http://schemas.openxmlformats.org/officeDocument/2006/relationships/slide" Target="slides/slide6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1072872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09480" y="5816880"/>
            <a:ext cx="1072872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36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5235480" cy="2883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37" name="PlaceHolder 3"/>
          <p:cNvSpPr>
            <a:spLocks noGrp="1"/>
          </p:cNvSpPr>
          <p:nvPr>
            <p:ph type="body"/>
          </p:nvPr>
        </p:nvSpPr>
        <p:spPr>
          <a:xfrm>
            <a:off x="6107040" y="4310640"/>
            <a:ext cx="5235480" cy="2883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PlaceHolder 1"/>
          <p:cNvSpPr>
            <a:spLocks noGrp="1"/>
          </p:cNvSpPr>
          <p:nvPr>
            <p:ph type="subTitle"/>
          </p:nvPr>
        </p:nvSpPr>
        <p:spPr>
          <a:xfrm>
            <a:off x="609480" y="2873520"/>
            <a:ext cx="10972440" cy="53078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41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42" name="PlaceHolder 3"/>
          <p:cNvSpPr>
            <a:spLocks noGrp="1"/>
          </p:cNvSpPr>
          <p:nvPr>
            <p:ph type="body"/>
          </p:nvPr>
        </p:nvSpPr>
        <p:spPr>
          <a:xfrm>
            <a:off x="6107040" y="4310640"/>
            <a:ext cx="5235480" cy="2883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43" name="PlaceHolder 4"/>
          <p:cNvSpPr>
            <a:spLocks noGrp="1"/>
          </p:cNvSpPr>
          <p:nvPr>
            <p:ph type="body"/>
          </p:nvPr>
        </p:nvSpPr>
        <p:spPr>
          <a:xfrm>
            <a:off x="609480" y="581688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45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5235480" cy="2883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46" name="PlaceHolder 3"/>
          <p:cNvSpPr>
            <a:spLocks noGrp="1"/>
          </p:cNvSpPr>
          <p:nvPr>
            <p:ph type="body"/>
          </p:nvPr>
        </p:nvSpPr>
        <p:spPr>
          <a:xfrm>
            <a:off x="6107040" y="431064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47" name="PlaceHolder 4"/>
          <p:cNvSpPr>
            <a:spLocks noGrp="1"/>
          </p:cNvSpPr>
          <p:nvPr>
            <p:ph type="body"/>
          </p:nvPr>
        </p:nvSpPr>
        <p:spPr>
          <a:xfrm>
            <a:off x="6107040" y="581688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49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50" name="PlaceHolder 3"/>
          <p:cNvSpPr>
            <a:spLocks noGrp="1"/>
          </p:cNvSpPr>
          <p:nvPr>
            <p:ph type="body"/>
          </p:nvPr>
        </p:nvSpPr>
        <p:spPr>
          <a:xfrm>
            <a:off x="6107040" y="431064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51" name="PlaceHolder 4"/>
          <p:cNvSpPr>
            <a:spLocks noGrp="1"/>
          </p:cNvSpPr>
          <p:nvPr>
            <p:ph type="body"/>
          </p:nvPr>
        </p:nvSpPr>
        <p:spPr>
          <a:xfrm>
            <a:off x="609480" y="5816880"/>
            <a:ext cx="1072872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53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1072872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54" name="PlaceHolder 3"/>
          <p:cNvSpPr>
            <a:spLocks noGrp="1"/>
          </p:cNvSpPr>
          <p:nvPr>
            <p:ph type="body"/>
          </p:nvPr>
        </p:nvSpPr>
        <p:spPr>
          <a:xfrm>
            <a:off x="609480" y="5816880"/>
            <a:ext cx="1072872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56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57" name="PlaceHolder 3"/>
          <p:cNvSpPr>
            <a:spLocks noGrp="1"/>
          </p:cNvSpPr>
          <p:nvPr>
            <p:ph type="body"/>
          </p:nvPr>
        </p:nvSpPr>
        <p:spPr>
          <a:xfrm>
            <a:off x="6107040" y="431064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58" name="PlaceHolder 4"/>
          <p:cNvSpPr>
            <a:spLocks noGrp="1"/>
          </p:cNvSpPr>
          <p:nvPr>
            <p:ph type="body"/>
          </p:nvPr>
        </p:nvSpPr>
        <p:spPr>
          <a:xfrm>
            <a:off x="609480" y="581688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59" name="PlaceHolder 5"/>
          <p:cNvSpPr>
            <a:spLocks noGrp="1"/>
          </p:cNvSpPr>
          <p:nvPr>
            <p:ph type="body"/>
          </p:nvPr>
        </p:nvSpPr>
        <p:spPr>
          <a:xfrm>
            <a:off x="6107040" y="581688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61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345456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62" name="PlaceHolder 3"/>
          <p:cNvSpPr>
            <a:spLocks noGrp="1"/>
          </p:cNvSpPr>
          <p:nvPr>
            <p:ph type="body"/>
          </p:nvPr>
        </p:nvSpPr>
        <p:spPr>
          <a:xfrm>
            <a:off x="4237200" y="4310640"/>
            <a:ext cx="345456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63" name="PlaceHolder 4"/>
          <p:cNvSpPr>
            <a:spLocks noGrp="1"/>
          </p:cNvSpPr>
          <p:nvPr>
            <p:ph type="body"/>
          </p:nvPr>
        </p:nvSpPr>
        <p:spPr>
          <a:xfrm>
            <a:off x="7864920" y="4310640"/>
            <a:ext cx="345456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64" name="PlaceHolder 5"/>
          <p:cNvSpPr>
            <a:spLocks noGrp="1"/>
          </p:cNvSpPr>
          <p:nvPr>
            <p:ph type="body"/>
          </p:nvPr>
        </p:nvSpPr>
        <p:spPr>
          <a:xfrm>
            <a:off x="609480" y="5816880"/>
            <a:ext cx="345456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65" name="PlaceHolder 6"/>
          <p:cNvSpPr>
            <a:spLocks noGrp="1"/>
          </p:cNvSpPr>
          <p:nvPr>
            <p:ph type="body"/>
          </p:nvPr>
        </p:nvSpPr>
        <p:spPr>
          <a:xfrm>
            <a:off x="4237200" y="5816880"/>
            <a:ext cx="345456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66" name="PlaceHolder 7"/>
          <p:cNvSpPr>
            <a:spLocks noGrp="1"/>
          </p:cNvSpPr>
          <p:nvPr>
            <p:ph type="body"/>
          </p:nvPr>
        </p:nvSpPr>
        <p:spPr>
          <a:xfrm>
            <a:off x="7864920" y="5816880"/>
            <a:ext cx="345456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6107040" y="431064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609480" y="581688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6107040" y="581688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74" name="PlaceHolder 2"/>
          <p:cNvSpPr>
            <a:spLocks noGrp="1"/>
          </p:cNvSpPr>
          <p:nvPr>
            <p:ph type="subTitle"/>
          </p:nvPr>
        </p:nvSpPr>
        <p:spPr>
          <a:xfrm>
            <a:off x="609480" y="4310640"/>
            <a:ext cx="10728720" cy="28832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76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10728720" cy="2883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78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5235480" cy="2883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79" name="PlaceHolder 3"/>
          <p:cNvSpPr>
            <a:spLocks noGrp="1"/>
          </p:cNvSpPr>
          <p:nvPr>
            <p:ph type="body"/>
          </p:nvPr>
        </p:nvSpPr>
        <p:spPr>
          <a:xfrm>
            <a:off x="6107040" y="4310640"/>
            <a:ext cx="5235480" cy="2883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PlaceHolder 1"/>
          <p:cNvSpPr>
            <a:spLocks noGrp="1"/>
          </p:cNvSpPr>
          <p:nvPr>
            <p:ph type="subTitle"/>
          </p:nvPr>
        </p:nvSpPr>
        <p:spPr>
          <a:xfrm>
            <a:off x="609480" y="2873520"/>
            <a:ext cx="10972440" cy="53078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83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84" name="PlaceHolder 3"/>
          <p:cNvSpPr>
            <a:spLocks noGrp="1"/>
          </p:cNvSpPr>
          <p:nvPr>
            <p:ph type="body"/>
          </p:nvPr>
        </p:nvSpPr>
        <p:spPr>
          <a:xfrm>
            <a:off x="6107040" y="4310640"/>
            <a:ext cx="5235480" cy="2883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85" name="PlaceHolder 4"/>
          <p:cNvSpPr>
            <a:spLocks noGrp="1"/>
          </p:cNvSpPr>
          <p:nvPr>
            <p:ph type="body"/>
          </p:nvPr>
        </p:nvSpPr>
        <p:spPr>
          <a:xfrm>
            <a:off x="609480" y="581688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87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5235480" cy="2883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88" name="PlaceHolder 3"/>
          <p:cNvSpPr>
            <a:spLocks noGrp="1"/>
          </p:cNvSpPr>
          <p:nvPr>
            <p:ph type="body"/>
          </p:nvPr>
        </p:nvSpPr>
        <p:spPr>
          <a:xfrm>
            <a:off x="6107040" y="431064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89" name="PlaceHolder 4"/>
          <p:cNvSpPr>
            <a:spLocks noGrp="1"/>
          </p:cNvSpPr>
          <p:nvPr>
            <p:ph type="body"/>
          </p:nvPr>
        </p:nvSpPr>
        <p:spPr>
          <a:xfrm>
            <a:off x="6107040" y="581688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91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92" name="PlaceHolder 3"/>
          <p:cNvSpPr>
            <a:spLocks noGrp="1"/>
          </p:cNvSpPr>
          <p:nvPr>
            <p:ph type="body"/>
          </p:nvPr>
        </p:nvSpPr>
        <p:spPr>
          <a:xfrm>
            <a:off x="6107040" y="431064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93" name="PlaceHolder 4"/>
          <p:cNvSpPr>
            <a:spLocks noGrp="1"/>
          </p:cNvSpPr>
          <p:nvPr>
            <p:ph type="body"/>
          </p:nvPr>
        </p:nvSpPr>
        <p:spPr>
          <a:xfrm>
            <a:off x="609480" y="5816880"/>
            <a:ext cx="1072872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95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1072872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96" name="PlaceHolder 3"/>
          <p:cNvSpPr>
            <a:spLocks noGrp="1"/>
          </p:cNvSpPr>
          <p:nvPr>
            <p:ph type="body"/>
          </p:nvPr>
        </p:nvSpPr>
        <p:spPr>
          <a:xfrm>
            <a:off x="609480" y="5816880"/>
            <a:ext cx="1072872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98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99" name="PlaceHolder 3"/>
          <p:cNvSpPr>
            <a:spLocks noGrp="1"/>
          </p:cNvSpPr>
          <p:nvPr>
            <p:ph type="body"/>
          </p:nvPr>
        </p:nvSpPr>
        <p:spPr>
          <a:xfrm>
            <a:off x="6107040" y="431064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00" name="PlaceHolder 4"/>
          <p:cNvSpPr>
            <a:spLocks noGrp="1"/>
          </p:cNvSpPr>
          <p:nvPr>
            <p:ph type="body"/>
          </p:nvPr>
        </p:nvSpPr>
        <p:spPr>
          <a:xfrm>
            <a:off x="609480" y="581688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01" name="PlaceHolder 5"/>
          <p:cNvSpPr>
            <a:spLocks noGrp="1"/>
          </p:cNvSpPr>
          <p:nvPr>
            <p:ph type="body"/>
          </p:nvPr>
        </p:nvSpPr>
        <p:spPr>
          <a:xfrm>
            <a:off x="6107040" y="581688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345456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4237200" y="4310640"/>
            <a:ext cx="345456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7864920" y="4310640"/>
            <a:ext cx="345456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609480" y="5816880"/>
            <a:ext cx="345456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4237200" y="5816880"/>
            <a:ext cx="345456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7864920" y="5816880"/>
            <a:ext cx="345456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03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345456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04" name="PlaceHolder 3"/>
          <p:cNvSpPr>
            <a:spLocks noGrp="1"/>
          </p:cNvSpPr>
          <p:nvPr>
            <p:ph type="body"/>
          </p:nvPr>
        </p:nvSpPr>
        <p:spPr>
          <a:xfrm>
            <a:off x="4237200" y="4310640"/>
            <a:ext cx="345456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05" name="PlaceHolder 4"/>
          <p:cNvSpPr>
            <a:spLocks noGrp="1"/>
          </p:cNvSpPr>
          <p:nvPr>
            <p:ph type="body"/>
          </p:nvPr>
        </p:nvSpPr>
        <p:spPr>
          <a:xfrm>
            <a:off x="7864920" y="4310640"/>
            <a:ext cx="345456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06" name="PlaceHolder 5"/>
          <p:cNvSpPr>
            <a:spLocks noGrp="1"/>
          </p:cNvSpPr>
          <p:nvPr>
            <p:ph type="body"/>
          </p:nvPr>
        </p:nvSpPr>
        <p:spPr>
          <a:xfrm>
            <a:off x="609480" y="5816880"/>
            <a:ext cx="345456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07" name="PlaceHolder 6"/>
          <p:cNvSpPr>
            <a:spLocks noGrp="1"/>
          </p:cNvSpPr>
          <p:nvPr>
            <p:ph type="body"/>
          </p:nvPr>
        </p:nvSpPr>
        <p:spPr>
          <a:xfrm>
            <a:off x="4237200" y="5816880"/>
            <a:ext cx="345456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08" name="PlaceHolder 7"/>
          <p:cNvSpPr>
            <a:spLocks noGrp="1"/>
          </p:cNvSpPr>
          <p:nvPr>
            <p:ph type="body"/>
          </p:nvPr>
        </p:nvSpPr>
        <p:spPr>
          <a:xfrm>
            <a:off x="7864920" y="5816880"/>
            <a:ext cx="345456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subTitle"/>
          </p:nvPr>
        </p:nvSpPr>
        <p:spPr>
          <a:xfrm>
            <a:off x="609480" y="4310640"/>
            <a:ext cx="10728720" cy="28832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10728720" cy="2883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5235480" cy="2883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9" name="PlaceHolder 3"/>
          <p:cNvSpPr>
            <a:spLocks noGrp="1"/>
          </p:cNvSpPr>
          <p:nvPr>
            <p:ph type="body"/>
          </p:nvPr>
        </p:nvSpPr>
        <p:spPr>
          <a:xfrm>
            <a:off x="6107040" y="4310640"/>
            <a:ext cx="5235480" cy="2883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subTitle"/>
          </p:nvPr>
        </p:nvSpPr>
        <p:spPr>
          <a:xfrm>
            <a:off x="609480" y="2873520"/>
            <a:ext cx="10972440" cy="53078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 type="body"/>
          </p:nvPr>
        </p:nvSpPr>
        <p:spPr>
          <a:xfrm>
            <a:off x="6107040" y="4310640"/>
            <a:ext cx="5235480" cy="2883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5" name="PlaceHolder 4"/>
          <p:cNvSpPr>
            <a:spLocks noGrp="1"/>
          </p:cNvSpPr>
          <p:nvPr>
            <p:ph type="body"/>
          </p:nvPr>
        </p:nvSpPr>
        <p:spPr>
          <a:xfrm>
            <a:off x="609480" y="581688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609480" y="4310640"/>
            <a:ext cx="10728720" cy="28832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5235480" cy="2883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 type="body"/>
          </p:nvPr>
        </p:nvSpPr>
        <p:spPr>
          <a:xfrm>
            <a:off x="6107040" y="431064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9" name="PlaceHolder 4"/>
          <p:cNvSpPr>
            <a:spLocks noGrp="1"/>
          </p:cNvSpPr>
          <p:nvPr>
            <p:ph type="body"/>
          </p:nvPr>
        </p:nvSpPr>
        <p:spPr>
          <a:xfrm>
            <a:off x="6107040" y="581688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 type="body"/>
          </p:nvPr>
        </p:nvSpPr>
        <p:spPr>
          <a:xfrm>
            <a:off x="6107040" y="431064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3" name="PlaceHolder 4"/>
          <p:cNvSpPr>
            <a:spLocks noGrp="1"/>
          </p:cNvSpPr>
          <p:nvPr>
            <p:ph type="body"/>
          </p:nvPr>
        </p:nvSpPr>
        <p:spPr>
          <a:xfrm>
            <a:off x="609480" y="5816880"/>
            <a:ext cx="1072872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1072872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609480" y="5816880"/>
            <a:ext cx="1072872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6107040" y="431064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0" name="PlaceHolder 4"/>
          <p:cNvSpPr>
            <a:spLocks noGrp="1"/>
          </p:cNvSpPr>
          <p:nvPr>
            <p:ph type="body"/>
          </p:nvPr>
        </p:nvSpPr>
        <p:spPr>
          <a:xfrm>
            <a:off x="609480" y="581688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1" name="PlaceHolder 5"/>
          <p:cNvSpPr>
            <a:spLocks noGrp="1"/>
          </p:cNvSpPr>
          <p:nvPr>
            <p:ph type="body"/>
          </p:nvPr>
        </p:nvSpPr>
        <p:spPr>
          <a:xfrm>
            <a:off x="6107040" y="581688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345456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4237200" y="4310640"/>
            <a:ext cx="345456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 type="body"/>
          </p:nvPr>
        </p:nvSpPr>
        <p:spPr>
          <a:xfrm>
            <a:off x="7864920" y="4310640"/>
            <a:ext cx="345456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6" name="PlaceHolder 5"/>
          <p:cNvSpPr>
            <a:spLocks noGrp="1"/>
          </p:cNvSpPr>
          <p:nvPr>
            <p:ph type="body"/>
          </p:nvPr>
        </p:nvSpPr>
        <p:spPr>
          <a:xfrm>
            <a:off x="609480" y="5816880"/>
            <a:ext cx="345456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7" name="PlaceHolder 6"/>
          <p:cNvSpPr>
            <a:spLocks noGrp="1"/>
          </p:cNvSpPr>
          <p:nvPr>
            <p:ph type="body"/>
          </p:nvPr>
        </p:nvSpPr>
        <p:spPr>
          <a:xfrm>
            <a:off x="4237200" y="5816880"/>
            <a:ext cx="345456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8" name="PlaceHolder 7"/>
          <p:cNvSpPr>
            <a:spLocks noGrp="1"/>
          </p:cNvSpPr>
          <p:nvPr>
            <p:ph type="body"/>
          </p:nvPr>
        </p:nvSpPr>
        <p:spPr>
          <a:xfrm>
            <a:off x="7864920" y="5816880"/>
            <a:ext cx="345456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subTitle"/>
          </p:nvPr>
        </p:nvSpPr>
        <p:spPr>
          <a:xfrm>
            <a:off x="609480" y="4310640"/>
            <a:ext cx="10728720" cy="28832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10728720" cy="2883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5235480" cy="2883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6107040" y="4310640"/>
            <a:ext cx="5235480" cy="2883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10728720" cy="2883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subTitle"/>
          </p:nvPr>
        </p:nvSpPr>
        <p:spPr>
          <a:xfrm>
            <a:off x="609480" y="2873520"/>
            <a:ext cx="10972440" cy="53078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94" name="PlaceHolder 3"/>
          <p:cNvSpPr>
            <a:spLocks noGrp="1"/>
          </p:cNvSpPr>
          <p:nvPr>
            <p:ph type="body"/>
          </p:nvPr>
        </p:nvSpPr>
        <p:spPr>
          <a:xfrm>
            <a:off x="6107040" y="4310640"/>
            <a:ext cx="5235480" cy="2883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95" name="PlaceHolder 4"/>
          <p:cNvSpPr>
            <a:spLocks noGrp="1"/>
          </p:cNvSpPr>
          <p:nvPr>
            <p:ph type="body"/>
          </p:nvPr>
        </p:nvSpPr>
        <p:spPr>
          <a:xfrm>
            <a:off x="609480" y="581688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5235480" cy="2883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 type="body"/>
          </p:nvPr>
        </p:nvSpPr>
        <p:spPr>
          <a:xfrm>
            <a:off x="6107040" y="431064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 type="body"/>
          </p:nvPr>
        </p:nvSpPr>
        <p:spPr>
          <a:xfrm>
            <a:off x="6107040" y="581688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 type="body"/>
          </p:nvPr>
        </p:nvSpPr>
        <p:spPr>
          <a:xfrm>
            <a:off x="6107040" y="431064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03" name="PlaceHolder 4"/>
          <p:cNvSpPr>
            <a:spLocks noGrp="1"/>
          </p:cNvSpPr>
          <p:nvPr>
            <p:ph type="body"/>
          </p:nvPr>
        </p:nvSpPr>
        <p:spPr>
          <a:xfrm>
            <a:off x="609480" y="5816880"/>
            <a:ext cx="1072872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1072872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 type="body"/>
          </p:nvPr>
        </p:nvSpPr>
        <p:spPr>
          <a:xfrm>
            <a:off x="609480" y="5816880"/>
            <a:ext cx="1072872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6107040" y="431064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 type="body"/>
          </p:nvPr>
        </p:nvSpPr>
        <p:spPr>
          <a:xfrm>
            <a:off x="609480" y="581688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11" name="PlaceHolder 5"/>
          <p:cNvSpPr>
            <a:spLocks noGrp="1"/>
          </p:cNvSpPr>
          <p:nvPr>
            <p:ph type="body"/>
          </p:nvPr>
        </p:nvSpPr>
        <p:spPr>
          <a:xfrm>
            <a:off x="6107040" y="581688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345456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 type="body"/>
          </p:nvPr>
        </p:nvSpPr>
        <p:spPr>
          <a:xfrm>
            <a:off x="4237200" y="4310640"/>
            <a:ext cx="345456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15" name="PlaceHolder 4"/>
          <p:cNvSpPr>
            <a:spLocks noGrp="1"/>
          </p:cNvSpPr>
          <p:nvPr>
            <p:ph type="body"/>
          </p:nvPr>
        </p:nvSpPr>
        <p:spPr>
          <a:xfrm>
            <a:off x="7864920" y="4310640"/>
            <a:ext cx="345456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16" name="PlaceHolder 5"/>
          <p:cNvSpPr>
            <a:spLocks noGrp="1"/>
          </p:cNvSpPr>
          <p:nvPr>
            <p:ph type="body"/>
          </p:nvPr>
        </p:nvSpPr>
        <p:spPr>
          <a:xfrm>
            <a:off x="609480" y="5816880"/>
            <a:ext cx="345456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17" name="PlaceHolder 6"/>
          <p:cNvSpPr>
            <a:spLocks noGrp="1"/>
          </p:cNvSpPr>
          <p:nvPr>
            <p:ph type="body"/>
          </p:nvPr>
        </p:nvSpPr>
        <p:spPr>
          <a:xfrm>
            <a:off x="4237200" y="5816880"/>
            <a:ext cx="345456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18" name="PlaceHolder 7"/>
          <p:cNvSpPr>
            <a:spLocks noGrp="1"/>
          </p:cNvSpPr>
          <p:nvPr>
            <p:ph type="body"/>
          </p:nvPr>
        </p:nvSpPr>
        <p:spPr>
          <a:xfrm>
            <a:off x="7864920" y="5816880"/>
            <a:ext cx="345456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 type="subTitle"/>
          </p:nvPr>
        </p:nvSpPr>
        <p:spPr>
          <a:xfrm>
            <a:off x="609480" y="4310640"/>
            <a:ext cx="10728720" cy="28832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28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10728720" cy="2883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5235480" cy="2883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6107040" y="4310640"/>
            <a:ext cx="5235480" cy="2883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5235480" cy="2883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31" name="PlaceHolder 3"/>
          <p:cNvSpPr>
            <a:spLocks noGrp="1"/>
          </p:cNvSpPr>
          <p:nvPr>
            <p:ph type="body"/>
          </p:nvPr>
        </p:nvSpPr>
        <p:spPr>
          <a:xfrm>
            <a:off x="6107040" y="4310640"/>
            <a:ext cx="5235480" cy="2883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subTitle"/>
          </p:nvPr>
        </p:nvSpPr>
        <p:spPr>
          <a:xfrm>
            <a:off x="609480" y="2873520"/>
            <a:ext cx="10972440" cy="53078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35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36" name="PlaceHolder 3"/>
          <p:cNvSpPr>
            <a:spLocks noGrp="1"/>
          </p:cNvSpPr>
          <p:nvPr>
            <p:ph type="body"/>
          </p:nvPr>
        </p:nvSpPr>
        <p:spPr>
          <a:xfrm>
            <a:off x="6107040" y="4310640"/>
            <a:ext cx="5235480" cy="2883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37" name="PlaceHolder 4"/>
          <p:cNvSpPr>
            <a:spLocks noGrp="1"/>
          </p:cNvSpPr>
          <p:nvPr>
            <p:ph type="body"/>
          </p:nvPr>
        </p:nvSpPr>
        <p:spPr>
          <a:xfrm>
            <a:off x="609480" y="581688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39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5235480" cy="2883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40" name="PlaceHolder 3"/>
          <p:cNvSpPr>
            <a:spLocks noGrp="1"/>
          </p:cNvSpPr>
          <p:nvPr>
            <p:ph type="body"/>
          </p:nvPr>
        </p:nvSpPr>
        <p:spPr>
          <a:xfrm>
            <a:off x="6107040" y="431064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41" name="PlaceHolder 4"/>
          <p:cNvSpPr>
            <a:spLocks noGrp="1"/>
          </p:cNvSpPr>
          <p:nvPr>
            <p:ph type="body"/>
          </p:nvPr>
        </p:nvSpPr>
        <p:spPr>
          <a:xfrm>
            <a:off x="6107040" y="581688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43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44" name="PlaceHolder 3"/>
          <p:cNvSpPr>
            <a:spLocks noGrp="1"/>
          </p:cNvSpPr>
          <p:nvPr>
            <p:ph type="body"/>
          </p:nvPr>
        </p:nvSpPr>
        <p:spPr>
          <a:xfrm>
            <a:off x="6107040" y="431064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45" name="PlaceHolder 4"/>
          <p:cNvSpPr>
            <a:spLocks noGrp="1"/>
          </p:cNvSpPr>
          <p:nvPr>
            <p:ph type="body"/>
          </p:nvPr>
        </p:nvSpPr>
        <p:spPr>
          <a:xfrm>
            <a:off x="609480" y="5816880"/>
            <a:ext cx="1072872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47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1072872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48" name="PlaceHolder 3"/>
          <p:cNvSpPr>
            <a:spLocks noGrp="1"/>
          </p:cNvSpPr>
          <p:nvPr>
            <p:ph type="body"/>
          </p:nvPr>
        </p:nvSpPr>
        <p:spPr>
          <a:xfrm>
            <a:off x="609480" y="5816880"/>
            <a:ext cx="1072872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51" name="PlaceHolder 3"/>
          <p:cNvSpPr>
            <a:spLocks noGrp="1"/>
          </p:cNvSpPr>
          <p:nvPr>
            <p:ph type="body"/>
          </p:nvPr>
        </p:nvSpPr>
        <p:spPr>
          <a:xfrm>
            <a:off x="6107040" y="431064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52" name="PlaceHolder 4"/>
          <p:cNvSpPr>
            <a:spLocks noGrp="1"/>
          </p:cNvSpPr>
          <p:nvPr>
            <p:ph type="body"/>
          </p:nvPr>
        </p:nvSpPr>
        <p:spPr>
          <a:xfrm>
            <a:off x="609480" y="581688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53" name="PlaceHolder 5"/>
          <p:cNvSpPr>
            <a:spLocks noGrp="1"/>
          </p:cNvSpPr>
          <p:nvPr>
            <p:ph type="body"/>
          </p:nvPr>
        </p:nvSpPr>
        <p:spPr>
          <a:xfrm>
            <a:off x="6107040" y="581688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55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345456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56" name="PlaceHolder 3"/>
          <p:cNvSpPr>
            <a:spLocks noGrp="1"/>
          </p:cNvSpPr>
          <p:nvPr>
            <p:ph type="body"/>
          </p:nvPr>
        </p:nvSpPr>
        <p:spPr>
          <a:xfrm>
            <a:off x="4237200" y="4310640"/>
            <a:ext cx="345456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57" name="PlaceHolder 4"/>
          <p:cNvSpPr>
            <a:spLocks noGrp="1"/>
          </p:cNvSpPr>
          <p:nvPr>
            <p:ph type="body"/>
          </p:nvPr>
        </p:nvSpPr>
        <p:spPr>
          <a:xfrm>
            <a:off x="7864920" y="4310640"/>
            <a:ext cx="345456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58" name="PlaceHolder 5"/>
          <p:cNvSpPr>
            <a:spLocks noGrp="1"/>
          </p:cNvSpPr>
          <p:nvPr>
            <p:ph type="body"/>
          </p:nvPr>
        </p:nvSpPr>
        <p:spPr>
          <a:xfrm>
            <a:off x="609480" y="5816880"/>
            <a:ext cx="345456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59" name="PlaceHolder 6"/>
          <p:cNvSpPr>
            <a:spLocks noGrp="1"/>
          </p:cNvSpPr>
          <p:nvPr>
            <p:ph type="body"/>
          </p:nvPr>
        </p:nvSpPr>
        <p:spPr>
          <a:xfrm>
            <a:off x="4237200" y="5816880"/>
            <a:ext cx="345456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60" name="PlaceHolder 7"/>
          <p:cNvSpPr>
            <a:spLocks noGrp="1"/>
          </p:cNvSpPr>
          <p:nvPr>
            <p:ph type="body"/>
          </p:nvPr>
        </p:nvSpPr>
        <p:spPr>
          <a:xfrm>
            <a:off x="7864920" y="5816880"/>
            <a:ext cx="345456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64" name="PlaceHolder 2"/>
          <p:cNvSpPr>
            <a:spLocks noGrp="1"/>
          </p:cNvSpPr>
          <p:nvPr>
            <p:ph type="subTitle"/>
          </p:nvPr>
        </p:nvSpPr>
        <p:spPr>
          <a:xfrm>
            <a:off x="609480" y="4310640"/>
            <a:ext cx="10728720" cy="28832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66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10728720" cy="2883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68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5235480" cy="2883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69" name="PlaceHolder 3"/>
          <p:cNvSpPr>
            <a:spLocks noGrp="1"/>
          </p:cNvSpPr>
          <p:nvPr>
            <p:ph type="body"/>
          </p:nvPr>
        </p:nvSpPr>
        <p:spPr>
          <a:xfrm>
            <a:off x="6107040" y="4310640"/>
            <a:ext cx="5235480" cy="2883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subTitle"/>
          </p:nvPr>
        </p:nvSpPr>
        <p:spPr>
          <a:xfrm>
            <a:off x="609480" y="2873520"/>
            <a:ext cx="10972440" cy="53078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73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74" name="PlaceHolder 3"/>
          <p:cNvSpPr>
            <a:spLocks noGrp="1"/>
          </p:cNvSpPr>
          <p:nvPr>
            <p:ph type="body"/>
          </p:nvPr>
        </p:nvSpPr>
        <p:spPr>
          <a:xfrm>
            <a:off x="6107040" y="4310640"/>
            <a:ext cx="5235480" cy="2883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75" name="PlaceHolder 4"/>
          <p:cNvSpPr>
            <a:spLocks noGrp="1"/>
          </p:cNvSpPr>
          <p:nvPr>
            <p:ph type="body"/>
          </p:nvPr>
        </p:nvSpPr>
        <p:spPr>
          <a:xfrm>
            <a:off x="609480" y="581688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77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5235480" cy="2883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78" name="PlaceHolder 3"/>
          <p:cNvSpPr>
            <a:spLocks noGrp="1"/>
          </p:cNvSpPr>
          <p:nvPr>
            <p:ph type="body"/>
          </p:nvPr>
        </p:nvSpPr>
        <p:spPr>
          <a:xfrm>
            <a:off x="6107040" y="431064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79" name="PlaceHolder 4"/>
          <p:cNvSpPr>
            <a:spLocks noGrp="1"/>
          </p:cNvSpPr>
          <p:nvPr>
            <p:ph type="body"/>
          </p:nvPr>
        </p:nvSpPr>
        <p:spPr>
          <a:xfrm>
            <a:off x="6107040" y="581688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81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82" name="PlaceHolder 3"/>
          <p:cNvSpPr>
            <a:spLocks noGrp="1"/>
          </p:cNvSpPr>
          <p:nvPr>
            <p:ph type="body"/>
          </p:nvPr>
        </p:nvSpPr>
        <p:spPr>
          <a:xfrm>
            <a:off x="6107040" y="431064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83" name="PlaceHolder 4"/>
          <p:cNvSpPr>
            <a:spLocks noGrp="1"/>
          </p:cNvSpPr>
          <p:nvPr>
            <p:ph type="body"/>
          </p:nvPr>
        </p:nvSpPr>
        <p:spPr>
          <a:xfrm>
            <a:off x="609480" y="5816880"/>
            <a:ext cx="1072872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85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1072872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86" name="PlaceHolder 3"/>
          <p:cNvSpPr>
            <a:spLocks noGrp="1"/>
          </p:cNvSpPr>
          <p:nvPr>
            <p:ph type="body"/>
          </p:nvPr>
        </p:nvSpPr>
        <p:spPr>
          <a:xfrm>
            <a:off x="609480" y="5816880"/>
            <a:ext cx="1072872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88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89" name="PlaceHolder 3"/>
          <p:cNvSpPr>
            <a:spLocks noGrp="1"/>
          </p:cNvSpPr>
          <p:nvPr>
            <p:ph type="body"/>
          </p:nvPr>
        </p:nvSpPr>
        <p:spPr>
          <a:xfrm>
            <a:off x="6107040" y="431064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90" name="PlaceHolder 4"/>
          <p:cNvSpPr>
            <a:spLocks noGrp="1"/>
          </p:cNvSpPr>
          <p:nvPr>
            <p:ph type="body"/>
          </p:nvPr>
        </p:nvSpPr>
        <p:spPr>
          <a:xfrm>
            <a:off x="609480" y="581688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91" name="PlaceHolder 5"/>
          <p:cNvSpPr>
            <a:spLocks noGrp="1"/>
          </p:cNvSpPr>
          <p:nvPr>
            <p:ph type="body"/>
          </p:nvPr>
        </p:nvSpPr>
        <p:spPr>
          <a:xfrm>
            <a:off x="6107040" y="581688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609480" y="2873520"/>
            <a:ext cx="10972440" cy="53078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93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345456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94" name="PlaceHolder 3"/>
          <p:cNvSpPr>
            <a:spLocks noGrp="1"/>
          </p:cNvSpPr>
          <p:nvPr>
            <p:ph type="body"/>
          </p:nvPr>
        </p:nvSpPr>
        <p:spPr>
          <a:xfrm>
            <a:off x="4237200" y="4310640"/>
            <a:ext cx="345456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95" name="PlaceHolder 4"/>
          <p:cNvSpPr>
            <a:spLocks noGrp="1"/>
          </p:cNvSpPr>
          <p:nvPr>
            <p:ph type="body"/>
          </p:nvPr>
        </p:nvSpPr>
        <p:spPr>
          <a:xfrm>
            <a:off x="7864920" y="4310640"/>
            <a:ext cx="345456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96" name="PlaceHolder 5"/>
          <p:cNvSpPr>
            <a:spLocks noGrp="1"/>
          </p:cNvSpPr>
          <p:nvPr>
            <p:ph type="body"/>
          </p:nvPr>
        </p:nvSpPr>
        <p:spPr>
          <a:xfrm>
            <a:off x="609480" y="5816880"/>
            <a:ext cx="345456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97" name="PlaceHolder 6"/>
          <p:cNvSpPr>
            <a:spLocks noGrp="1"/>
          </p:cNvSpPr>
          <p:nvPr>
            <p:ph type="body"/>
          </p:nvPr>
        </p:nvSpPr>
        <p:spPr>
          <a:xfrm>
            <a:off x="4237200" y="5816880"/>
            <a:ext cx="345456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98" name="PlaceHolder 7"/>
          <p:cNvSpPr>
            <a:spLocks noGrp="1"/>
          </p:cNvSpPr>
          <p:nvPr>
            <p:ph type="body"/>
          </p:nvPr>
        </p:nvSpPr>
        <p:spPr>
          <a:xfrm>
            <a:off x="7864920" y="5816880"/>
            <a:ext cx="345456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06" name="PlaceHolder 2"/>
          <p:cNvSpPr>
            <a:spLocks noGrp="1"/>
          </p:cNvSpPr>
          <p:nvPr>
            <p:ph type="subTitle"/>
          </p:nvPr>
        </p:nvSpPr>
        <p:spPr>
          <a:xfrm>
            <a:off x="609480" y="4310640"/>
            <a:ext cx="10728720" cy="28832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08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10728720" cy="2883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10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5235480" cy="2883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11" name="PlaceHolder 3"/>
          <p:cNvSpPr>
            <a:spLocks noGrp="1"/>
          </p:cNvSpPr>
          <p:nvPr>
            <p:ph type="body"/>
          </p:nvPr>
        </p:nvSpPr>
        <p:spPr>
          <a:xfrm>
            <a:off x="6107040" y="4310640"/>
            <a:ext cx="5235480" cy="2883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PlaceHolder 1"/>
          <p:cNvSpPr>
            <a:spLocks noGrp="1"/>
          </p:cNvSpPr>
          <p:nvPr>
            <p:ph type="subTitle"/>
          </p:nvPr>
        </p:nvSpPr>
        <p:spPr>
          <a:xfrm>
            <a:off x="609480" y="2873520"/>
            <a:ext cx="10972440" cy="53078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15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16" name="PlaceHolder 3"/>
          <p:cNvSpPr>
            <a:spLocks noGrp="1"/>
          </p:cNvSpPr>
          <p:nvPr>
            <p:ph type="body"/>
          </p:nvPr>
        </p:nvSpPr>
        <p:spPr>
          <a:xfrm>
            <a:off x="6107040" y="4310640"/>
            <a:ext cx="5235480" cy="2883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17" name="PlaceHolder 4"/>
          <p:cNvSpPr>
            <a:spLocks noGrp="1"/>
          </p:cNvSpPr>
          <p:nvPr>
            <p:ph type="body"/>
          </p:nvPr>
        </p:nvSpPr>
        <p:spPr>
          <a:xfrm>
            <a:off x="609480" y="581688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19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5235480" cy="2883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20" name="PlaceHolder 3"/>
          <p:cNvSpPr>
            <a:spLocks noGrp="1"/>
          </p:cNvSpPr>
          <p:nvPr>
            <p:ph type="body"/>
          </p:nvPr>
        </p:nvSpPr>
        <p:spPr>
          <a:xfrm>
            <a:off x="6107040" y="431064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21" name="PlaceHolder 4"/>
          <p:cNvSpPr>
            <a:spLocks noGrp="1"/>
          </p:cNvSpPr>
          <p:nvPr>
            <p:ph type="body"/>
          </p:nvPr>
        </p:nvSpPr>
        <p:spPr>
          <a:xfrm>
            <a:off x="6107040" y="581688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23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24" name="PlaceHolder 3"/>
          <p:cNvSpPr>
            <a:spLocks noGrp="1"/>
          </p:cNvSpPr>
          <p:nvPr>
            <p:ph type="body"/>
          </p:nvPr>
        </p:nvSpPr>
        <p:spPr>
          <a:xfrm>
            <a:off x="6107040" y="431064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25" name="PlaceHolder 4"/>
          <p:cNvSpPr>
            <a:spLocks noGrp="1"/>
          </p:cNvSpPr>
          <p:nvPr>
            <p:ph type="body"/>
          </p:nvPr>
        </p:nvSpPr>
        <p:spPr>
          <a:xfrm>
            <a:off x="609480" y="5816880"/>
            <a:ext cx="1072872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6107040" y="4310640"/>
            <a:ext cx="5235480" cy="2883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609480" y="581688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27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1072872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28" name="PlaceHolder 3"/>
          <p:cNvSpPr>
            <a:spLocks noGrp="1"/>
          </p:cNvSpPr>
          <p:nvPr>
            <p:ph type="body"/>
          </p:nvPr>
        </p:nvSpPr>
        <p:spPr>
          <a:xfrm>
            <a:off x="609480" y="5816880"/>
            <a:ext cx="1072872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30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31" name="PlaceHolder 3"/>
          <p:cNvSpPr>
            <a:spLocks noGrp="1"/>
          </p:cNvSpPr>
          <p:nvPr>
            <p:ph type="body"/>
          </p:nvPr>
        </p:nvSpPr>
        <p:spPr>
          <a:xfrm>
            <a:off x="6107040" y="431064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32" name="PlaceHolder 4"/>
          <p:cNvSpPr>
            <a:spLocks noGrp="1"/>
          </p:cNvSpPr>
          <p:nvPr>
            <p:ph type="body"/>
          </p:nvPr>
        </p:nvSpPr>
        <p:spPr>
          <a:xfrm>
            <a:off x="609480" y="581688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33" name="PlaceHolder 5"/>
          <p:cNvSpPr>
            <a:spLocks noGrp="1"/>
          </p:cNvSpPr>
          <p:nvPr>
            <p:ph type="body"/>
          </p:nvPr>
        </p:nvSpPr>
        <p:spPr>
          <a:xfrm>
            <a:off x="6107040" y="581688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35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345456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36" name="PlaceHolder 3"/>
          <p:cNvSpPr>
            <a:spLocks noGrp="1"/>
          </p:cNvSpPr>
          <p:nvPr>
            <p:ph type="body"/>
          </p:nvPr>
        </p:nvSpPr>
        <p:spPr>
          <a:xfrm>
            <a:off x="4237200" y="4310640"/>
            <a:ext cx="345456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37" name="PlaceHolder 4"/>
          <p:cNvSpPr>
            <a:spLocks noGrp="1"/>
          </p:cNvSpPr>
          <p:nvPr>
            <p:ph type="body"/>
          </p:nvPr>
        </p:nvSpPr>
        <p:spPr>
          <a:xfrm>
            <a:off x="7864920" y="4310640"/>
            <a:ext cx="345456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38" name="PlaceHolder 5"/>
          <p:cNvSpPr>
            <a:spLocks noGrp="1"/>
          </p:cNvSpPr>
          <p:nvPr>
            <p:ph type="body"/>
          </p:nvPr>
        </p:nvSpPr>
        <p:spPr>
          <a:xfrm>
            <a:off x="609480" y="5816880"/>
            <a:ext cx="345456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39" name="PlaceHolder 6"/>
          <p:cNvSpPr>
            <a:spLocks noGrp="1"/>
          </p:cNvSpPr>
          <p:nvPr>
            <p:ph type="body"/>
          </p:nvPr>
        </p:nvSpPr>
        <p:spPr>
          <a:xfrm>
            <a:off x="4237200" y="5816880"/>
            <a:ext cx="345456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40" name="PlaceHolder 7"/>
          <p:cNvSpPr>
            <a:spLocks noGrp="1"/>
          </p:cNvSpPr>
          <p:nvPr>
            <p:ph type="body"/>
          </p:nvPr>
        </p:nvSpPr>
        <p:spPr>
          <a:xfrm>
            <a:off x="7864920" y="5816880"/>
            <a:ext cx="345456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48" name="PlaceHolder 2"/>
          <p:cNvSpPr>
            <a:spLocks noGrp="1"/>
          </p:cNvSpPr>
          <p:nvPr>
            <p:ph type="subTitle"/>
          </p:nvPr>
        </p:nvSpPr>
        <p:spPr>
          <a:xfrm>
            <a:off x="609480" y="4310640"/>
            <a:ext cx="10728720" cy="28832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50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10728720" cy="2883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52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5235480" cy="2883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53" name="PlaceHolder 3"/>
          <p:cNvSpPr>
            <a:spLocks noGrp="1"/>
          </p:cNvSpPr>
          <p:nvPr>
            <p:ph type="body"/>
          </p:nvPr>
        </p:nvSpPr>
        <p:spPr>
          <a:xfrm>
            <a:off x="6107040" y="4310640"/>
            <a:ext cx="5235480" cy="2883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PlaceHolder 1"/>
          <p:cNvSpPr>
            <a:spLocks noGrp="1"/>
          </p:cNvSpPr>
          <p:nvPr>
            <p:ph type="subTitle"/>
          </p:nvPr>
        </p:nvSpPr>
        <p:spPr>
          <a:xfrm>
            <a:off x="609480" y="2873520"/>
            <a:ext cx="10972440" cy="53078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57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58" name="PlaceHolder 3"/>
          <p:cNvSpPr>
            <a:spLocks noGrp="1"/>
          </p:cNvSpPr>
          <p:nvPr>
            <p:ph type="body"/>
          </p:nvPr>
        </p:nvSpPr>
        <p:spPr>
          <a:xfrm>
            <a:off x="6107040" y="4310640"/>
            <a:ext cx="5235480" cy="2883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59" name="PlaceHolder 4"/>
          <p:cNvSpPr>
            <a:spLocks noGrp="1"/>
          </p:cNvSpPr>
          <p:nvPr>
            <p:ph type="body"/>
          </p:nvPr>
        </p:nvSpPr>
        <p:spPr>
          <a:xfrm>
            <a:off x="609480" y="581688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5235480" cy="2883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6107040" y="431064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6107040" y="581688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61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5235480" cy="2883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62" name="PlaceHolder 3"/>
          <p:cNvSpPr>
            <a:spLocks noGrp="1"/>
          </p:cNvSpPr>
          <p:nvPr>
            <p:ph type="body"/>
          </p:nvPr>
        </p:nvSpPr>
        <p:spPr>
          <a:xfrm>
            <a:off x="6107040" y="431064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63" name="PlaceHolder 4"/>
          <p:cNvSpPr>
            <a:spLocks noGrp="1"/>
          </p:cNvSpPr>
          <p:nvPr>
            <p:ph type="body"/>
          </p:nvPr>
        </p:nvSpPr>
        <p:spPr>
          <a:xfrm>
            <a:off x="6107040" y="581688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65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66" name="PlaceHolder 3"/>
          <p:cNvSpPr>
            <a:spLocks noGrp="1"/>
          </p:cNvSpPr>
          <p:nvPr>
            <p:ph type="body"/>
          </p:nvPr>
        </p:nvSpPr>
        <p:spPr>
          <a:xfrm>
            <a:off x="6107040" y="431064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67" name="PlaceHolder 4"/>
          <p:cNvSpPr>
            <a:spLocks noGrp="1"/>
          </p:cNvSpPr>
          <p:nvPr>
            <p:ph type="body"/>
          </p:nvPr>
        </p:nvSpPr>
        <p:spPr>
          <a:xfrm>
            <a:off x="609480" y="5816880"/>
            <a:ext cx="1072872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69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1072872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70" name="PlaceHolder 3"/>
          <p:cNvSpPr>
            <a:spLocks noGrp="1"/>
          </p:cNvSpPr>
          <p:nvPr>
            <p:ph type="body"/>
          </p:nvPr>
        </p:nvSpPr>
        <p:spPr>
          <a:xfrm>
            <a:off x="609480" y="5816880"/>
            <a:ext cx="1072872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72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73" name="PlaceHolder 3"/>
          <p:cNvSpPr>
            <a:spLocks noGrp="1"/>
          </p:cNvSpPr>
          <p:nvPr>
            <p:ph type="body"/>
          </p:nvPr>
        </p:nvSpPr>
        <p:spPr>
          <a:xfrm>
            <a:off x="6107040" y="431064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74" name="PlaceHolder 4"/>
          <p:cNvSpPr>
            <a:spLocks noGrp="1"/>
          </p:cNvSpPr>
          <p:nvPr>
            <p:ph type="body"/>
          </p:nvPr>
        </p:nvSpPr>
        <p:spPr>
          <a:xfrm>
            <a:off x="609480" y="581688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75" name="PlaceHolder 5"/>
          <p:cNvSpPr>
            <a:spLocks noGrp="1"/>
          </p:cNvSpPr>
          <p:nvPr>
            <p:ph type="body"/>
          </p:nvPr>
        </p:nvSpPr>
        <p:spPr>
          <a:xfrm>
            <a:off x="6107040" y="581688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77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345456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78" name="PlaceHolder 3"/>
          <p:cNvSpPr>
            <a:spLocks noGrp="1"/>
          </p:cNvSpPr>
          <p:nvPr>
            <p:ph type="body"/>
          </p:nvPr>
        </p:nvSpPr>
        <p:spPr>
          <a:xfrm>
            <a:off x="4237200" y="4310640"/>
            <a:ext cx="345456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79" name="PlaceHolder 4"/>
          <p:cNvSpPr>
            <a:spLocks noGrp="1"/>
          </p:cNvSpPr>
          <p:nvPr>
            <p:ph type="body"/>
          </p:nvPr>
        </p:nvSpPr>
        <p:spPr>
          <a:xfrm>
            <a:off x="7864920" y="4310640"/>
            <a:ext cx="345456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80" name="PlaceHolder 5"/>
          <p:cNvSpPr>
            <a:spLocks noGrp="1"/>
          </p:cNvSpPr>
          <p:nvPr>
            <p:ph type="body"/>
          </p:nvPr>
        </p:nvSpPr>
        <p:spPr>
          <a:xfrm>
            <a:off x="609480" y="5816880"/>
            <a:ext cx="345456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81" name="PlaceHolder 6"/>
          <p:cNvSpPr>
            <a:spLocks noGrp="1"/>
          </p:cNvSpPr>
          <p:nvPr>
            <p:ph type="body"/>
          </p:nvPr>
        </p:nvSpPr>
        <p:spPr>
          <a:xfrm>
            <a:off x="4237200" y="5816880"/>
            <a:ext cx="345456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82" name="PlaceHolder 7"/>
          <p:cNvSpPr>
            <a:spLocks noGrp="1"/>
          </p:cNvSpPr>
          <p:nvPr>
            <p:ph type="body"/>
          </p:nvPr>
        </p:nvSpPr>
        <p:spPr>
          <a:xfrm>
            <a:off x="7864920" y="5816880"/>
            <a:ext cx="345456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90" name="PlaceHolder 2"/>
          <p:cNvSpPr>
            <a:spLocks noGrp="1"/>
          </p:cNvSpPr>
          <p:nvPr>
            <p:ph type="subTitle"/>
          </p:nvPr>
        </p:nvSpPr>
        <p:spPr>
          <a:xfrm>
            <a:off x="609480" y="4310640"/>
            <a:ext cx="10728720" cy="28832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92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10728720" cy="2883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94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5235480" cy="2883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95" name="PlaceHolder 3"/>
          <p:cNvSpPr>
            <a:spLocks noGrp="1"/>
          </p:cNvSpPr>
          <p:nvPr>
            <p:ph type="body"/>
          </p:nvPr>
        </p:nvSpPr>
        <p:spPr>
          <a:xfrm>
            <a:off x="6107040" y="4310640"/>
            <a:ext cx="5235480" cy="2883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6107040" y="431064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609480" y="5816880"/>
            <a:ext cx="1072872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PlaceHolder 1"/>
          <p:cNvSpPr>
            <a:spLocks noGrp="1"/>
          </p:cNvSpPr>
          <p:nvPr>
            <p:ph type="subTitle"/>
          </p:nvPr>
        </p:nvSpPr>
        <p:spPr>
          <a:xfrm>
            <a:off x="609480" y="2873520"/>
            <a:ext cx="10972440" cy="53078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99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00" name="PlaceHolder 3"/>
          <p:cNvSpPr>
            <a:spLocks noGrp="1"/>
          </p:cNvSpPr>
          <p:nvPr>
            <p:ph type="body"/>
          </p:nvPr>
        </p:nvSpPr>
        <p:spPr>
          <a:xfrm>
            <a:off x="6107040" y="4310640"/>
            <a:ext cx="5235480" cy="2883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01" name="PlaceHolder 4"/>
          <p:cNvSpPr>
            <a:spLocks noGrp="1"/>
          </p:cNvSpPr>
          <p:nvPr>
            <p:ph type="body"/>
          </p:nvPr>
        </p:nvSpPr>
        <p:spPr>
          <a:xfrm>
            <a:off x="609480" y="581688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03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5235480" cy="2883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04" name="PlaceHolder 3"/>
          <p:cNvSpPr>
            <a:spLocks noGrp="1"/>
          </p:cNvSpPr>
          <p:nvPr>
            <p:ph type="body"/>
          </p:nvPr>
        </p:nvSpPr>
        <p:spPr>
          <a:xfrm>
            <a:off x="6107040" y="431064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05" name="PlaceHolder 4"/>
          <p:cNvSpPr>
            <a:spLocks noGrp="1"/>
          </p:cNvSpPr>
          <p:nvPr>
            <p:ph type="body"/>
          </p:nvPr>
        </p:nvSpPr>
        <p:spPr>
          <a:xfrm>
            <a:off x="6107040" y="581688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07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08" name="PlaceHolder 3"/>
          <p:cNvSpPr>
            <a:spLocks noGrp="1"/>
          </p:cNvSpPr>
          <p:nvPr>
            <p:ph type="body"/>
          </p:nvPr>
        </p:nvSpPr>
        <p:spPr>
          <a:xfrm>
            <a:off x="6107040" y="431064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09" name="PlaceHolder 4"/>
          <p:cNvSpPr>
            <a:spLocks noGrp="1"/>
          </p:cNvSpPr>
          <p:nvPr>
            <p:ph type="body"/>
          </p:nvPr>
        </p:nvSpPr>
        <p:spPr>
          <a:xfrm>
            <a:off x="609480" y="5816880"/>
            <a:ext cx="1072872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11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1072872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12" name="PlaceHolder 3"/>
          <p:cNvSpPr>
            <a:spLocks noGrp="1"/>
          </p:cNvSpPr>
          <p:nvPr>
            <p:ph type="body"/>
          </p:nvPr>
        </p:nvSpPr>
        <p:spPr>
          <a:xfrm>
            <a:off x="609480" y="5816880"/>
            <a:ext cx="1072872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14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15" name="PlaceHolder 3"/>
          <p:cNvSpPr>
            <a:spLocks noGrp="1"/>
          </p:cNvSpPr>
          <p:nvPr>
            <p:ph type="body"/>
          </p:nvPr>
        </p:nvSpPr>
        <p:spPr>
          <a:xfrm>
            <a:off x="6107040" y="431064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16" name="PlaceHolder 4"/>
          <p:cNvSpPr>
            <a:spLocks noGrp="1"/>
          </p:cNvSpPr>
          <p:nvPr>
            <p:ph type="body"/>
          </p:nvPr>
        </p:nvSpPr>
        <p:spPr>
          <a:xfrm>
            <a:off x="609480" y="581688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17" name="PlaceHolder 5"/>
          <p:cNvSpPr>
            <a:spLocks noGrp="1"/>
          </p:cNvSpPr>
          <p:nvPr>
            <p:ph type="body"/>
          </p:nvPr>
        </p:nvSpPr>
        <p:spPr>
          <a:xfrm>
            <a:off x="6107040" y="581688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19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345456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20" name="PlaceHolder 3"/>
          <p:cNvSpPr>
            <a:spLocks noGrp="1"/>
          </p:cNvSpPr>
          <p:nvPr>
            <p:ph type="body"/>
          </p:nvPr>
        </p:nvSpPr>
        <p:spPr>
          <a:xfrm>
            <a:off x="4237200" y="4310640"/>
            <a:ext cx="345456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21" name="PlaceHolder 4"/>
          <p:cNvSpPr>
            <a:spLocks noGrp="1"/>
          </p:cNvSpPr>
          <p:nvPr>
            <p:ph type="body"/>
          </p:nvPr>
        </p:nvSpPr>
        <p:spPr>
          <a:xfrm>
            <a:off x="7864920" y="4310640"/>
            <a:ext cx="345456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22" name="PlaceHolder 5"/>
          <p:cNvSpPr>
            <a:spLocks noGrp="1"/>
          </p:cNvSpPr>
          <p:nvPr>
            <p:ph type="body"/>
          </p:nvPr>
        </p:nvSpPr>
        <p:spPr>
          <a:xfrm>
            <a:off x="609480" y="5816880"/>
            <a:ext cx="345456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23" name="PlaceHolder 6"/>
          <p:cNvSpPr>
            <a:spLocks noGrp="1"/>
          </p:cNvSpPr>
          <p:nvPr>
            <p:ph type="body"/>
          </p:nvPr>
        </p:nvSpPr>
        <p:spPr>
          <a:xfrm>
            <a:off x="4237200" y="5816880"/>
            <a:ext cx="345456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24" name="PlaceHolder 7"/>
          <p:cNvSpPr>
            <a:spLocks noGrp="1"/>
          </p:cNvSpPr>
          <p:nvPr>
            <p:ph type="body"/>
          </p:nvPr>
        </p:nvSpPr>
        <p:spPr>
          <a:xfrm>
            <a:off x="7864920" y="5816880"/>
            <a:ext cx="345456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32" name="PlaceHolder 2"/>
          <p:cNvSpPr>
            <a:spLocks noGrp="1"/>
          </p:cNvSpPr>
          <p:nvPr>
            <p:ph type="subTitle"/>
          </p:nvPr>
        </p:nvSpPr>
        <p:spPr>
          <a:xfrm>
            <a:off x="609480" y="4310640"/>
            <a:ext cx="10728720" cy="28832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34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10728720" cy="2883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6.xml"/><Relationship Id="rId13" Type="http://schemas.openxmlformats.org/officeDocument/2006/relationships/theme" Target="../theme/theme10.xml"/><Relationship Id="rId3" Type="http://schemas.openxmlformats.org/officeDocument/2006/relationships/slideLayout" Target="../slideLayouts/slideLayout111.xml"/><Relationship Id="rId7" Type="http://schemas.openxmlformats.org/officeDocument/2006/relationships/slideLayout" Target="../slideLayouts/slideLayout115.xml"/><Relationship Id="rId12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10.xml"/><Relationship Id="rId1" Type="http://schemas.openxmlformats.org/officeDocument/2006/relationships/slideLayout" Target="../slideLayouts/slideLayout109.xml"/><Relationship Id="rId6" Type="http://schemas.openxmlformats.org/officeDocument/2006/relationships/slideLayout" Target="../slideLayouts/slideLayout114.xml"/><Relationship Id="rId11" Type="http://schemas.openxmlformats.org/officeDocument/2006/relationships/slideLayout" Target="../slideLayouts/slideLayout119.xml"/><Relationship Id="rId5" Type="http://schemas.openxmlformats.org/officeDocument/2006/relationships/slideLayout" Target="../slideLayouts/slideLayout113.xml"/><Relationship Id="rId10" Type="http://schemas.openxmlformats.org/officeDocument/2006/relationships/slideLayout" Target="../slideLayouts/slideLayout118.xml"/><Relationship Id="rId4" Type="http://schemas.openxmlformats.org/officeDocument/2006/relationships/slideLayout" Target="../slideLayouts/slideLayout112.xml"/><Relationship Id="rId9" Type="http://schemas.openxmlformats.org/officeDocument/2006/relationships/slideLayout" Target="../slideLayouts/slideLayout117.xml"/><Relationship Id="rId14" Type="http://schemas.openxmlformats.org/officeDocument/2006/relationships/image" Target="../media/image9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2.jpe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image" Target="../media/image3.jpe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14" Type="http://schemas.openxmlformats.org/officeDocument/2006/relationships/image" Target="../media/image3.jpe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0.xml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Relationship Id="rId14" Type="http://schemas.openxmlformats.org/officeDocument/2006/relationships/image" Target="../media/image4.jpe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8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7.xml"/><Relationship Id="rId12" Type="http://schemas.openxmlformats.org/officeDocument/2006/relationships/slideLayout" Target="../slideLayouts/slideLayout72.xml"/><Relationship Id="rId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6.xml"/><Relationship Id="rId11" Type="http://schemas.openxmlformats.org/officeDocument/2006/relationships/slideLayout" Target="../slideLayouts/slideLayout71.xml"/><Relationship Id="rId5" Type="http://schemas.openxmlformats.org/officeDocument/2006/relationships/slideLayout" Target="../slideLayouts/slideLayout65.xml"/><Relationship Id="rId10" Type="http://schemas.openxmlformats.org/officeDocument/2006/relationships/slideLayout" Target="../slideLayouts/slideLayout70.xml"/><Relationship Id="rId4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9.xml"/><Relationship Id="rId14" Type="http://schemas.openxmlformats.org/officeDocument/2006/relationships/image" Target="../media/image5.jpeg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/><Relationship Id="rId13" Type="http://schemas.openxmlformats.org/officeDocument/2006/relationships/theme" Target="../theme/theme7.xml"/><Relationship Id="rId3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9.xml"/><Relationship Id="rId12" Type="http://schemas.openxmlformats.org/officeDocument/2006/relationships/slideLayout" Target="../slideLayouts/slideLayout84.xml"/><Relationship Id="rId2" Type="http://schemas.openxmlformats.org/officeDocument/2006/relationships/slideLayout" Target="../slideLayouts/slideLayout74.xml"/><Relationship Id="rId1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8.xml"/><Relationship Id="rId11" Type="http://schemas.openxmlformats.org/officeDocument/2006/relationships/slideLayout" Target="../slideLayouts/slideLayout83.xml"/><Relationship Id="rId5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82.xml"/><Relationship Id="rId4" Type="http://schemas.openxmlformats.org/officeDocument/2006/relationships/slideLayout" Target="../slideLayouts/slideLayout76.xml"/><Relationship Id="rId9" Type="http://schemas.openxmlformats.org/officeDocument/2006/relationships/slideLayout" Target="../slideLayouts/slideLayout81.xml"/><Relationship Id="rId14" Type="http://schemas.openxmlformats.org/officeDocument/2006/relationships/image" Target="../media/image6.jpeg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2.xml"/><Relationship Id="rId13" Type="http://schemas.openxmlformats.org/officeDocument/2006/relationships/theme" Target="../theme/theme8.xml"/><Relationship Id="rId3" Type="http://schemas.openxmlformats.org/officeDocument/2006/relationships/slideLayout" Target="../slideLayouts/slideLayout87.xml"/><Relationship Id="rId7" Type="http://schemas.openxmlformats.org/officeDocument/2006/relationships/slideLayout" Target="../slideLayouts/slideLayout91.xml"/><Relationship Id="rId12" Type="http://schemas.openxmlformats.org/officeDocument/2006/relationships/slideLayout" Target="../slideLayouts/slideLayout96.xml"/><Relationship Id="rId2" Type="http://schemas.openxmlformats.org/officeDocument/2006/relationships/slideLayout" Target="../slideLayouts/slideLayout86.xml"/><Relationship Id="rId1" Type="http://schemas.openxmlformats.org/officeDocument/2006/relationships/slideLayout" Target="../slideLayouts/slideLayout85.xml"/><Relationship Id="rId6" Type="http://schemas.openxmlformats.org/officeDocument/2006/relationships/slideLayout" Target="../slideLayouts/slideLayout90.xml"/><Relationship Id="rId11" Type="http://schemas.openxmlformats.org/officeDocument/2006/relationships/slideLayout" Target="../slideLayouts/slideLayout95.xml"/><Relationship Id="rId5" Type="http://schemas.openxmlformats.org/officeDocument/2006/relationships/slideLayout" Target="../slideLayouts/slideLayout89.xml"/><Relationship Id="rId10" Type="http://schemas.openxmlformats.org/officeDocument/2006/relationships/slideLayout" Target="../slideLayouts/slideLayout94.xml"/><Relationship Id="rId4" Type="http://schemas.openxmlformats.org/officeDocument/2006/relationships/slideLayout" Target="../slideLayouts/slideLayout88.xml"/><Relationship Id="rId9" Type="http://schemas.openxmlformats.org/officeDocument/2006/relationships/slideLayout" Target="../slideLayouts/slideLayout93.xml"/><Relationship Id="rId14" Type="http://schemas.openxmlformats.org/officeDocument/2006/relationships/image" Target="../media/image7.jpeg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4.xml"/><Relationship Id="rId13" Type="http://schemas.openxmlformats.org/officeDocument/2006/relationships/theme" Target="../theme/theme9.xml"/><Relationship Id="rId3" Type="http://schemas.openxmlformats.org/officeDocument/2006/relationships/slideLayout" Target="../slideLayouts/slideLayout99.xml"/><Relationship Id="rId7" Type="http://schemas.openxmlformats.org/officeDocument/2006/relationships/slideLayout" Target="../slideLayouts/slideLayout103.xml"/><Relationship Id="rId12" Type="http://schemas.openxmlformats.org/officeDocument/2006/relationships/slideLayout" Target="../slideLayouts/slideLayout108.xml"/><Relationship Id="rId2" Type="http://schemas.openxmlformats.org/officeDocument/2006/relationships/slideLayout" Target="../slideLayouts/slideLayout98.xml"/><Relationship Id="rId1" Type="http://schemas.openxmlformats.org/officeDocument/2006/relationships/slideLayout" Target="../slideLayouts/slideLayout97.xml"/><Relationship Id="rId6" Type="http://schemas.openxmlformats.org/officeDocument/2006/relationships/slideLayout" Target="../slideLayouts/slideLayout102.xml"/><Relationship Id="rId11" Type="http://schemas.openxmlformats.org/officeDocument/2006/relationships/slideLayout" Target="../slideLayouts/slideLayout107.xml"/><Relationship Id="rId5" Type="http://schemas.openxmlformats.org/officeDocument/2006/relationships/slideLayout" Target="../slideLayouts/slideLayout101.xml"/><Relationship Id="rId10" Type="http://schemas.openxmlformats.org/officeDocument/2006/relationships/slideLayout" Target="../slideLayouts/slideLayout106.xml"/><Relationship Id="rId4" Type="http://schemas.openxmlformats.org/officeDocument/2006/relationships/slideLayout" Target="../slideLayouts/slideLayout100.xml"/><Relationship Id="rId9" Type="http://schemas.openxmlformats.org/officeDocument/2006/relationships/slideLayout" Target="../slideLayouts/slideLayout105.xml"/><Relationship Id="rId14" Type="http://schemas.openxmlformats.org/officeDocument/2006/relationships/image" Target="../media/image8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1200" cy="2387160"/>
          </a:xfrm>
          <a:prstGeom prst="rect">
            <a:avLst/>
          </a:prstGeom>
        </p:spPr>
        <p:txBody>
          <a:bodyPr lIns="90000" tIns="45000" rIns="90000" bIns="4500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800" b="0" strike="noStrike" cap="all" spc="-1">
                <a:solidFill>
                  <a:srgbClr val="FFFFFF"/>
                </a:solidFill>
                <a:latin typeface="Tw Cen MT"/>
              </a:rPr>
              <a:t>Click to edit Master title style</a:t>
            </a:r>
            <a:endParaRPr lang="en-US" sz="4800" b="0" strike="noStrike" spc="-1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dt"/>
          </p:nvPr>
        </p:nvSpPr>
        <p:spPr>
          <a:xfrm>
            <a:off x="7077600" y="5410080"/>
            <a:ext cx="2742840" cy="364680"/>
          </a:xfrm>
          <a:prstGeom prst="rect">
            <a:avLst/>
          </a:prstGeom>
        </p:spPr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fld id="{B13F5CC5-01BF-4CC9-9E4C-19EFE54D5301}" type="datetime">
              <a:rPr lang="en-US" sz="1800" b="0" strike="noStrike" spc="-1">
                <a:solidFill>
                  <a:srgbClr val="FFFFFF"/>
                </a:solidFill>
                <a:latin typeface="Tw Cen MT"/>
              </a:rPr>
              <a:t>7/31/2020</a:t>
            </a:fld>
            <a:endParaRPr lang="en-US" sz="1800" b="0" strike="noStrike" spc="-1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/>
          </p:nvPr>
        </p:nvSpPr>
        <p:spPr>
          <a:xfrm>
            <a:off x="1876320" y="5410080"/>
            <a:ext cx="5124600" cy="364680"/>
          </a:xfrm>
          <a:prstGeom prst="rect">
            <a:avLst/>
          </a:prstGeom>
        </p:spPr>
        <p:txBody>
          <a:bodyPr lIns="90000" tIns="45000" rIns="90000" bIns="45000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/>
          </p:nvPr>
        </p:nvSpPr>
        <p:spPr>
          <a:xfrm>
            <a:off x="9896760" y="5410080"/>
            <a:ext cx="770760" cy="364680"/>
          </a:xfrm>
          <a:prstGeom prst="rect">
            <a:avLst/>
          </a:prstGeom>
        </p:spPr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fld id="{266710F2-6542-4A07-AFED-8F38D94B92E7}" type="slidenum">
              <a:rPr lang="en-US" sz="1800" b="0" strike="noStrike" spc="-1">
                <a:solidFill>
                  <a:srgbClr val="FFFFFF"/>
                </a:solidFill>
                <a:latin typeface="Tw Cen MT"/>
              </a:rPr>
              <a:t>‹#›</a:t>
            </a:fld>
            <a:endParaRPr lang="en-US" sz="1800" b="0" strike="noStrike" spc="-1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FFFFFF"/>
                </a:solidFill>
                <a:latin typeface="Tw Cen MT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FFFFFF"/>
                </a:solidFill>
                <a:latin typeface="Tw Cen MT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600" b="0" strike="noStrike" spc="-1">
                <a:solidFill>
                  <a:srgbClr val="FFFFFF"/>
                </a:solidFill>
                <a:latin typeface="Tw Cen MT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600" b="0" strike="noStrike" spc="-1">
                <a:solidFill>
                  <a:srgbClr val="FFFFFF"/>
                </a:solidFill>
                <a:latin typeface="Tw Cen MT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FFFFFF"/>
                </a:solidFill>
                <a:latin typeface="Tw Cen MT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FFFFFF"/>
                </a:solidFill>
                <a:latin typeface="Tw Cen MT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FFFFFF"/>
                </a:solidFill>
                <a:latin typeface="Tw Cen MT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Picture 366"/>
          <p:cNvPicPr/>
          <p:nvPr/>
        </p:nvPicPr>
        <p:blipFill>
          <a:blip r:embed="rId14"/>
          <a:stretch/>
        </p:blipFill>
        <p:spPr>
          <a:xfrm>
            <a:off x="0" y="0"/>
            <a:ext cx="12192120" cy="6858000"/>
          </a:xfrm>
          <a:prstGeom prst="rect">
            <a:avLst/>
          </a:prstGeom>
          <a:ln>
            <a:noFill/>
          </a:ln>
        </p:spPr>
      </p:pic>
      <p:sp>
        <p:nvSpPr>
          <p:cNvPr id="368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r>
              <a:rPr lang="en-US" sz="3750" b="0" strike="noStrike" spc="-1">
                <a:solidFill>
                  <a:srgbClr val="000000"/>
                </a:solidFill>
                <a:latin typeface="Times New Roman"/>
              </a:rPr>
              <a:t>Click to edit the title text format</a:t>
            </a:r>
          </a:p>
        </p:txBody>
      </p:sp>
      <p:sp>
        <p:nvSpPr>
          <p:cNvPr id="369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10728720" cy="288324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432000" indent="-324000" algn="ctr">
              <a:spcAft>
                <a:spcPts val="1281"/>
              </a:spcAft>
            </a:pPr>
            <a:r>
              <a:rPr lang="en-US" sz="2910" b="0" strike="noStrike" spc="-1">
                <a:solidFill>
                  <a:srgbClr val="000000"/>
                </a:solidFill>
                <a:latin typeface="Times New Roman"/>
              </a:rPr>
              <a:t>Click to edit the outline text format</a:t>
            </a:r>
          </a:p>
          <a:p>
            <a:pPr marL="864000" lvl="1" indent="-324000" algn="ctr">
              <a:spcAft>
                <a:spcPts val="1023"/>
              </a:spcAft>
            </a:pPr>
            <a:r>
              <a:rPr lang="en-US" sz="2540" b="0" strike="noStrike" spc="-1">
                <a:solidFill>
                  <a:srgbClr val="000000"/>
                </a:solidFill>
                <a:latin typeface="Times New Roman"/>
              </a:rPr>
              <a:t>Second Outline Level</a:t>
            </a:r>
          </a:p>
          <a:p>
            <a:pPr marL="1296000" lvl="2" indent="-288000" algn="ctr">
              <a:spcAft>
                <a:spcPts val="768"/>
              </a:spcAft>
            </a:pPr>
            <a:r>
              <a:rPr lang="en-US" sz="2180" b="0" strike="noStrike" spc="-1">
                <a:solidFill>
                  <a:srgbClr val="000000"/>
                </a:solidFill>
                <a:latin typeface="Times New Roman"/>
              </a:rPr>
              <a:t>Third Outline Level</a:t>
            </a:r>
          </a:p>
          <a:p>
            <a:pPr marL="1728000" lvl="3" indent="-216000" algn="ctr">
              <a:spcAft>
                <a:spcPts val="507"/>
              </a:spcAft>
            </a:pPr>
            <a:r>
              <a:rPr lang="en-US" sz="1820" b="0" strike="noStrike" spc="-1">
                <a:solidFill>
                  <a:srgbClr val="000000"/>
                </a:solidFill>
                <a:latin typeface="Times New Roman"/>
              </a:rPr>
              <a:t>Fourth Outline Level</a:t>
            </a:r>
          </a:p>
          <a:p>
            <a:pPr marL="2160000" lvl="4" indent="-216000" algn="ctr">
              <a:spcAft>
                <a:spcPts val="252"/>
              </a:spcAft>
            </a:pPr>
            <a:r>
              <a:rPr lang="en-US" sz="1820" b="0" strike="noStrike" spc="-1">
                <a:solidFill>
                  <a:srgbClr val="000000"/>
                </a:solidFill>
                <a:latin typeface="Times New Roman"/>
              </a:rPr>
              <a:t>Fifth Outline Level</a:t>
            </a:r>
          </a:p>
          <a:p>
            <a:pPr marL="2592000" lvl="5" indent="-216000" algn="ctr">
              <a:spcAft>
                <a:spcPts val="252"/>
              </a:spcAft>
            </a:pPr>
            <a:r>
              <a:rPr lang="en-US" sz="1820" b="0" strike="noStrike" spc="-1">
                <a:solidFill>
                  <a:srgbClr val="000000"/>
                </a:solidFill>
                <a:latin typeface="Times New Roman"/>
              </a:rPr>
              <a:t>Sixth Outline Level</a:t>
            </a:r>
          </a:p>
          <a:p>
            <a:pPr marL="3024000" lvl="6" indent="-216000" algn="ctr">
              <a:spcAft>
                <a:spcPts val="252"/>
              </a:spcAft>
            </a:pPr>
            <a:r>
              <a:rPr lang="en-US" sz="1820" b="0" strike="noStrike" spc="-1">
                <a:solidFill>
                  <a:srgbClr val="000000"/>
                </a:solidFill>
                <a:latin typeface="Times New Roman"/>
              </a:rPr>
              <a:t>Seventh Outline Level</a:t>
            </a:r>
          </a:p>
        </p:txBody>
      </p:sp>
      <p:sp>
        <p:nvSpPr>
          <p:cNvPr id="370" name="PlaceHolder 3"/>
          <p:cNvSpPr>
            <a:spLocks noGrp="1"/>
          </p:cNvSpPr>
          <p:nvPr>
            <p:ph type="dt"/>
          </p:nvPr>
        </p:nvSpPr>
        <p:spPr>
          <a:xfrm>
            <a:off x="609120" y="6247440"/>
            <a:ext cx="2840400" cy="4730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en-US" sz="1400" b="0" strike="noStrike" spc="-1">
                <a:latin typeface="Times New Roman"/>
              </a:rPr>
              <a:t>&lt;date/time&gt;</a:t>
            </a:r>
          </a:p>
        </p:txBody>
      </p:sp>
      <p:sp>
        <p:nvSpPr>
          <p:cNvPr id="371" name="PlaceHolder 4"/>
          <p:cNvSpPr>
            <a:spLocks noGrp="1"/>
          </p:cNvSpPr>
          <p:nvPr>
            <p:ph type="ftr"/>
          </p:nvPr>
        </p:nvSpPr>
        <p:spPr>
          <a:xfrm>
            <a:off x="4169160" y="6247440"/>
            <a:ext cx="3864600" cy="4730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/>
            <a:r>
              <a:rPr lang="en-US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372" name="PlaceHolder 5"/>
          <p:cNvSpPr>
            <a:spLocks noGrp="1"/>
          </p:cNvSpPr>
          <p:nvPr>
            <p:ph type="sldNum"/>
          </p:nvPr>
        </p:nvSpPr>
        <p:spPr>
          <a:xfrm>
            <a:off x="8740800" y="6247440"/>
            <a:ext cx="2840400" cy="4730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r"/>
            <a:fld id="{C37A1871-FA0A-4013-A4DC-D697D3BD021B}" type="slidenum">
              <a:rPr lang="en-US" sz="1400" b="0" strike="noStrike" spc="-1">
                <a:latin typeface="Times New Roman"/>
              </a:rPr>
              <a:t>‹#›</a:t>
            </a:fld>
            <a:endParaRPr lang="en-US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67" r:id="rId2"/>
    <p:sldLayoutId id="2147483768" r:id="rId3"/>
    <p:sldLayoutId id="2147483769" r:id="rId4"/>
    <p:sldLayoutId id="2147483770" r:id="rId5"/>
    <p:sldLayoutId id="2147483771" r:id="rId6"/>
    <p:sldLayoutId id="2147483772" r:id="rId7"/>
    <p:sldLayoutId id="2147483773" r:id="rId8"/>
    <p:sldLayoutId id="2147483774" r:id="rId9"/>
    <p:sldLayoutId id="2147483775" r:id="rId10"/>
    <p:sldLayoutId id="2147483776" r:id="rId11"/>
    <p:sldLayoutId id="2147483777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2362320" y="1023120"/>
            <a:ext cx="7445520" cy="158904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6500" b="1" strike="noStrike" spc="-1">
                <a:solidFill>
                  <a:srgbClr val="FFFFFF"/>
                </a:solidFill>
                <a:latin typeface="Trebuchet MS"/>
                <a:ea typeface="Tahoma"/>
              </a:rPr>
              <a:t>Click to edit Master title style</a:t>
            </a:r>
            <a:endParaRPr lang="en-US" sz="6500" b="0" strike="noStrike" spc="-1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957960" y="3080520"/>
            <a:ext cx="10199520" cy="3265200"/>
          </a:xfrm>
          <a:prstGeom prst="rect">
            <a:avLst/>
          </a:prstGeom>
        </p:spPr>
        <p:txBody>
          <a:bodyPr>
            <a:noAutofit/>
          </a:bodyPr>
          <a:lstStyle/>
          <a:p>
            <a:pPr algn="ctr">
              <a:lnSpc>
                <a:spcPct val="100000"/>
              </a:lnSpc>
              <a:spcBef>
                <a:spcPts val="1001"/>
              </a:spcBef>
            </a:pPr>
            <a:r>
              <a:rPr lang="en-US" sz="7000" b="1" strike="noStrike" spc="-1">
                <a:solidFill>
                  <a:srgbClr val="004E96"/>
                </a:solidFill>
                <a:latin typeface="Trebuchet MS"/>
              </a:rPr>
              <a:t>Edit Master text styles</a:t>
            </a:r>
            <a:endParaRPr lang="en-US" sz="7000" b="0" strike="noStrike" spc="-1">
              <a:solidFill>
                <a:srgbClr val="1369B4"/>
              </a:solidFill>
              <a:latin typeface="Palatino LT Std"/>
            </a:endParaRPr>
          </a:p>
          <a:p>
            <a:pPr marL="457200" algn="ctr">
              <a:lnSpc>
                <a:spcPct val="100000"/>
              </a:lnSpc>
              <a:spcBef>
                <a:spcPts val="499"/>
              </a:spcBef>
            </a:pPr>
            <a:r>
              <a:rPr lang="en-US" sz="7000" b="1" strike="noStrike" spc="-1">
                <a:solidFill>
                  <a:srgbClr val="004E96"/>
                </a:solidFill>
                <a:latin typeface="Trebuchet MS"/>
              </a:rPr>
              <a:t>Second level</a:t>
            </a:r>
            <a:endParaRPr lang="en-US" sz="7000" b="0" strike="noStrike" spc="-1">
              <a:solidFill>
                <a:srgbClr val="1369B4"/>
              </a:solidFill>
              <a:latin typeface="Palatino LT Std"/>
            </a:endParaRPr>
          </a:p>
          <a:p>
            <a:pPr marL="914400" algn="ctr">
              <a:lnSpc>
                <a:spcPct val="100000"/>
              </a:lnSpc>
              <a:spcBef>
                <a:spcPts val="499"/>
              </a:spcBef>
            </a:pPr>
            <a:r>
              <a:rPr lang="en-US" sz="7000" b="1" strike="noStrike" spc="-1">
                <a:solidFill>
                  <a:srgbClr val="004E96"/>
                </a:solidFill>
                <a:latin typeface="Trebuchet MS"/>
              </a:rPr>
              <a:t>Third level</a:t>
            </a:r>
            <a:endParaRPr lang="en-US" sz="7000" b="0" strike="noStrike" spc="-1">
              <a:solidFill>
                <a:srgbClr val="1369B4"/>
              </a:solidFill>
              <a:latin typeface="Palatino LT Std"/>
            </a:endParaRPr>
          </a:p>
          <a:p>
            <a:pPr marL="1371600" algn="ctr">
              <a:lnSpc>
                <a:spcPct val="100000"/>
              </a:lnSpc>
              <a:spcBef>
                <a:spcPts val="499"/>
              </a:spcBef>
            </a:pPr>
            <a:r>
              <a:rPr lang="en-US" sz="7000" b="1" strike="noStrike" spc="-1">
                <a:solidFill>
                  <a:srgbClr val="004E96"/>
                </a:solidFill>
                <a:latin typeface="Trebuchet MS"/>
              </a:rPr>
              <a:t>Fourth level</a:t>
            </a:r>
            <a:endParaRPr lang="en-US" sz="7000" b="0" strike="noStrike" spc="-1">
              <a:solidFill>
                <a:srgbClr val="1369B4"/>
              </a:solidFill>
              <a:latin typeface="Palatino LT Std"/>
            </a:endParaRPr>
          </a:p>
          <a:p>
            <a:pPr marL="1828800" algn="ctr">
              <a:lnSpc>
                <a:spcPct val="100000"/>
              </a:lnSpc>
              <a:spcBef>
                <a:spcPts val="499"/>
              </a:spcBef>
            </a:pPr>
            <a:r>
              <a:rPr lang="en-US" sz="7000" b="1" strike="noStrike" spc="-1">
                <a:solidFill>
                  <a:srgbClr val="004E96"/>
                </a:solidFill>
                <a:latin typeface="Trebuchet MS"/>
              </a:rPr>
              <a:t>Fifth level</a:t>
            </a:r>
            <a:endParaRPr lang="en-US" sz="7000" b="0" strike="noStrike" spc="-1">
              <a:solidFill>
                <a:srgbClr val="1369B4"/>
              </a:solidFill>
              <a:latin typeface="Palatino LT Std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CustomShape 1"/>
          <p:cNvSpPr/>
          <p:nvPr/>
        </p:nvSpPr>
        <p:spPr>
          <a:xfrm>
            <a:off x="6172200" y="6596640"/>
            <a:ext cx="5758200" cy="2174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r>
              <a:rPr lang="en-US" sz="1000" b="0" strike="noStrike" spc="-1">
                <a:solidFill>
                  <a:srgbClr val="262626"/>
                </a:solidFill>
                <a:latin typeface="Arial"/>
              </a:rPr>
              <a:t>Copyright Goodheart-Willcox Co., Inc.  May not be posted to a publicly accessible website.</a:t>
            </a:r>
            <a:endParaRPr lang="en-US" sz="1000" b="0" strike="noStrike" spc="-1">
              <a:latin typeface="Arial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title"/>
          </p:nvPr>
        </p:nvSpPr>
        <p:spPr>
          <a:xfrm>
            <a:off x="587880" y="511560"/>
            <a:ext cx="10717200" cy="946800"/>
          </a:xfrm>
          <a:prstGeom prst="rect">
            <a:avLst/>
          </a:prstGeom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FFFFFF"/>
                </a:solidFill>
                <a:latin typeface="Helvetica LT Std"/>
              </a:rPr>
              <a:t>Click to edit Master title style</a:t>
            </a:r>
            <a:endParaRPr lang="en-US" sz="4500" b="0" strike="noStrike" spc="-1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81" name="PlaceHolder 3"/>
          <p:cNvSpPr>
            <a:spLocks noGrp="1"/>
          </p:cNvSpPr>
          <p:nvPr>
            <p:ph type="body"/>
          </p:nvPr>
        </p:nvSpPr>
        <p:spPr>
          <a:xfrm>
            <a:off x="938160" y="1959480"/>
            <a:ext cx="5081400" cy="43578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Edit Master text styles</a:t>
            </a: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Second level</a:t>
            </a:r>
          </a:p>
          <a:p>
            <a:pPr marL="1143000" lvl="2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Helvetica LT Std"/>
              </a:rPr>
              <a:t>Third level</a:t>
            </a:r>
          </a:p>
          <a:p>
            <a:pPr marL="1600200" lvl="3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1600" b="0" strike="noStrike" spc="-1">
                <a:solidFill>
                  <a:srgbClr val="000000"/>
                </a:solidFill>
                <a:latin typeface="Helvetica LT Std"/>
              </a:rPr>
              <a:t>Fourth level</a:t>
            </a:r>
          </a:p>
          <a:p>
            <a:pPr marL="2057400" lvl="4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1600" b="0" strike="noStrike" spc="-1">
                <a:solidFill>
                  <a:srgbClr val="000000"/>
                </a:solidFill>
                <a:latin typeface="Helvetica LT Std"/>
              </a:rPr>
              <a:t>Fifth level</a:t>
            </a:r>
          </a:p>
        </p:txBody>
      </p:sp>
      <p:sp>
        <p:nvSpPr>
          <p:cNvPr id="82" name="PlaceHolder 4"/>
          <p:cNvSpPr>
            <a:spLocks noGrp="1"/>
          </p:cNvSpPr>
          <p:nvPr>
            <p:ph type="body"/>
          </p:nvPr>
        </p:nvSpPr>
        <p:spPr>
          <a:xfrm>
            <a:off x="6172200" y="1959480"/>
            <a:ext cx="5132880" cy="43578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Edit Master text styles</a:t>
            </a: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Second level</a:t>
            </a:r>
          </a:p>
          <a:p>
            <a:pPr marL="1143000" lvl="2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Helvetica LT Std"/>
              </a:rPr>
              <a:t>Third level</a:t>
            </a:r>
          </a:p>
          <a:p>
            <a:pPr marL="1600200" lvl="3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1600" b="0" strike="noStrike" spc="-1">
                <a:solidFill>
                  <a:srgbClr val="000000"/>
                </a:solidFill>
                <a:latin typeface="Helvetica LT Std"/>
              </a:rPr>
              <a:t>Fourth level</a:t>
            </a:r>
          </a:p>
          <a:p>
            <a:pPr marL="2057400" lvl="4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1600" b="0" strike="noStrike" spc="-1">
                <a:solidFill>
                  <a:srgbClr val="000000"/>
                </a:solidFill>
                <a:latin typeface="Helvetica LT Std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CustomShape 1"/>
          <p:cNvSpPr/>
          <p:nvPr/>
        </p:nvSpPr>
        <p:spPr>
          <a:xfrm>
            <a:off x="6172200" y="6596640"/>
            <a:ext cx="5758200" cy="2174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r>
              <a:rPr lang="en-US" sz="1000" b="0" strike="noStrike" spc="-1">
                <a:solidFill>
                  <a:srgbClr val="262626"/>
                </a:solidFill>
                <a:latin typeface="Arial"/>
              </a:rPr>
              <a:t>Copyright Goodheart-Willcox Co., Inc.  May not be posted to a publicly accessible website.</a:t>
            </a:r>
            <a:endParaRPr lang="en-US" sz="1000" b="0" strike="noStrike" spc="-1">
              <a:latin typeface="Arial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 type="title"/>
          </p:nvPr>
        </p:nvSpPr>
        <p:spPr>
          <a:xfrm>
            <a:off x="587880" y="511560"/>
            <a:ext cx="11168280" cy="946800"/>
          </a:xfrm>
          <a:prstGeom prst="rect">
            <a:avLst/>
          </a:prstGeom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FFFFFF"/>
                </a:solidFill>
                <a:latin typeface="Helvetica LT Std"/>
              </a:rPr>
              <a:t>Click to edit Master title style</a:t>
            </a:r>
            <a:endParaRPr lang="en-US" sz="4500" b="0" strike="noStrike" spc="-1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121" name="PlaceHolder 3"/>
          <p:cNvSpPr>
            <a:spLocks noGrp="1"/>
          </p:cNvSpPr>
          <p:nvPr>
            <p:ph type="body"/>
          </p:nvPr>
        </p:nvSpPr>
        <p:spPr>
          <a:xfrm>
            <a:off x="849240" y="1774440"/>
            <a:ext cx="10907280" cy="4673520"/>
          </a:xfrm>
          <a:prstGeom prst="rect">
            <a:avLst/>
          </a:prstGeom>
        </p:spPr>
        <p:txBody>
          <a:bodyPr>
            <a:noAutofit/>
          </a:bodyPr>
          <a:lstStyle/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Edit Master text styles</a:t>
            </a: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Second level</a:t>
            </a:r>
          </a:p>
          <a:p>
            <a:pPr marL="1143000" lvl="2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Helvetica LT Std"/>
              </a:rPr>
              <a:t>Third level</a:t>
            </a:r>
          </a:p>
          <a:p>
            <a:pPr marL="1600200" lvl="3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1600" b="0" strike="noStrike" spc="-1">
                <a:solidFill>
                  <a:srgbClr val="000000"/>
                </a:solidFill>
                <a:latin typeface="Helvetica LT Std"/>
              </a:rPr>
              <a:t>Fourth level</a:t>
            </a:r>
          </a:p>
          <a:p>
            <a:pPr marL="2057400" lvl="4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1600" b="0" strike="noStrike" spc="-1">
                <a:solidFill>
                  <a:srgbClr val="000000"/>
                </a:solidFill>
                <a:latin typeface="Helvetica LT Std"/>
              </a:rPr>
              <a:t>Fifth level</a:t>
            </a:r>
          </a:p>
        </p:txBody>
      </p:sp>
      <p:sp>
        <p:nvSpPr>
          <p:cNvPr id="122" name="PlaceHolder 4"/>
          <p:cNvSpPr>
            <a:spLocks noGrp="1"/>
          </p:cNvSpPr>
          <p:nvPr>
            <p:ph type="dt"/>
          </p:nvPr>
        </p:nvSpPr>
        <p:spPr>
          <a:xfrm>
            <a:off x="7457040" y="5883120"/>
            <a:ext cx="2742840" cy="364680"/>
          </a:xfrm>
          <a:prstGeom prst="rect">
            <a:avLst/>
          </a:prstGeom>
        </p:spPr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fld id="{36759B58-7C8E-4ACB-ACED-1960135FB377}" type="datetime">
              <a:rPr lang="en-US" sz="1800" b="0" strike="noStrike" spc="-1">
                <a:solidFill>
                  <a:srgbClr val="FFFFFF"/>
                </a:solidFill>
                <a:latin typeface="Tw Cen MT"/>
              </a:rPr>
              <a:t>7/31/2020</a:t>
            </a:fld>
            <a:endParaRPr lang="en-US" sz="1800" b="0" strike="noStrike" spc="-1">
              <a:latin typeface="Times New Roman"/>
            </a:endParaRPr>
          </a:p>
        </p:txBody>
      </p:sp>
      <p:sp>
        <p:nvSpPr>
          <p:cNvPr id="123" name="PlaceHolder 5"/>
          <p:cNvSpPr>
            <a:spLocks noGrp="1"/>
          </p:cNvSpPr>
          <p:nvPr>
            <p:ph type="ftr"/>
          </p:nvPr>
        </p:nvSpPr>
        <p:spPr>
          <a:xfrm>
            <a:off x="1141560" y="5883120"/>
            <a:ext cx="6238800" cy="364680"/>
          </a:xfrm>
          <a:prstGeom prst="rect">
            <a:avLst/>
          </a:prstGeom>
        </p:spPr>
        <p:txBody>
          <a:bodyPr lIns="90000" tIns="45000" rIns="90000" bIns="45000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124" name="PlaceHolder 6"/>
          <p:cNvSpPr>
            <a:spLocks noGrp="1"/>
          </p:cNvSpPr>
          <p:nvPr>
            <p:ph type="sldNum"/>
          </p:nvPr>
        </p:nvSpPr>
        <p:spPr>
          <a:xfrm>
            <a:off x="10276200" y="5883120"/>
            <a:ext cx="770760" cy="364680"/>
          </a:xfrm>
          <a:prstGeom prst="rect">
            <a:avLst/>
          </a:prstGeom>
        </p:spPr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fld id="{11B333E6-ED2E-4DC1-92AD-F8E7C76F0938}" type="slidenum">
              <a:rPr lang="en-US" sz="1800" b="0" strike="noStrike" spc="-1">
                <a:solidFill>
                  <a:srgbClr val="FFFFFF"/>
                </a:solidFill>
                <a:latin typeface="Tw Cen MT"/>
              </a:rPr>
              <a:t>‹#›</a:t>
            </a:fld>
            <a:endParaRPr lang="en-US" sz="18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2707560" y="1226160"/>
            <a:ext cx="6673680" cy="158904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6000" b="1" strike="noStrike" spc="-1">
                <a:solidFill>
                  <a:srgbClr val="FFFFFF"/>
                </a:solidFill>
                <a:latin typeface="Trebuchet MS"/>
                <a:ea typeface="Tahoma"/>
              </a:rPr>
              <a:t>Click to edit Master title style</a:t>
            </a:r>
            <a:endParaRPr lang="en-US" sz="6000" b="0" strike="noStrike" spc="-1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162" name="PlaceHolder 2"/>
          <p:cNvSpPr>
            <a:spLocks noGrp="1"/>
          </p:cNvSpPr>
          <p:nvPr>
            <p:ph type="body"/>
          </p:nvPr>
        </p:nvSpPr>
        <p:spPr>
          <a:xfrm>
            <a:off x="1401120" y="3159000"/>
            <a:ext cx="9381240" cy="2817000"/>
          </a:xfrm>
          <a:prstGeom prst="rect">
            <a:avLst/>
          </a:prstGeom>
        </p:spPr>
        <p:txBody>
          <a:bodyPr>
            <a:noAutofit/>
          </a:bodyPr>
          <a:lstStyle/>
          <a:p>
            <a:pPr algn="ctr">
              <a:lnSpc>
                <a:spcPct val="100000"/>
              </a:lnSpc>
              <a:spcBef>
                <a:spcPts val="1001"/>
              </a:spcBef>
            </a:pPr>
            <a:r>
              <a:rPr lang="en-US" sz="6000" b="1" strike="noStrike" spc="-1">
                <a:solidFill>
                  <a:srgbClr val="004E96"/>
                </a:solidFill>
                <a:latin typeface="Trebuchet MS"/>
              </a:rPr>
              <a:t>Edit Master text styles</a:t>
            </a:r>
            <a:endParaRPr lang="en-US" sz="6000" b="0" strike="noStrike" spc="-1">
              <a:solidFill>
                <a:srgbClr val="1369B4"/>
              </a:solidFill>
              <a:latin typeface="Palatino LT Std"/>
            </a:endParaRPr>
          </a:p>
          <a:p>
            <a:pPr marL="457200" algn="ctr">
              <a:lnSpc>
                <a:spcPct val="100000"/>
              </a:lnSpc>
              <a:spcBef>
                <a:spcPts val="499"/>
              </a:spcBef>
            </a:pPr>
            <a:r>
              <a:rPr lang="en-US" sz="6000" b="1" strike="noStrike" spc="-1">
                <a:solidFill>
                  <a:srgbClr val="004E96"/>
                </a:solidFill>
                <a:latin typeface="Trebuchet MS"/>
              </a:rPr>
              <a:t>Second level</a:t>
            </a:r>
            <a:endParaRPr lang="en-US" sz="6000" b="0" strike="noStrike" spc="-1">
              <a:solidFill>
                <a:srgbClr val="1369B4"/>
              </a:solidFill>
              <a:latin typeface="Palatino LT Std"/>
            </a:endParaRPr>
          </a:p>
          <a:p>
            <a:pPr marL="914400" algn="ctr">
              <a:lnSpc>
                <a:spcPct val="100000"/>
              </a:lnSpc>
              <a:spcBef>
                <a:spcPts val="499"/>
              </a:spcBef>
            </a:pPr>
            <a:r>
              <a:rPr lang="en-US" sz="6000" b="1" strike="noStrike" spc="-1">
                <a:solidFill>
                  <a:srgbClr val="004E96"/>
                </a:solidFill>
                <a:latin typeface="Trebuchet MS"/>
              </a:rPr>
              <a:t>Third level</a:t>
            </a:r>
            <a:endParaRPr lang="en-US" sz="6000" b="0" strike="noStrike" spc="-1">
              <a:solidFill>
                <a:srgbClr val="1369B4"/>
              </a:solidFill>
              <a:latin typeface="Palatino LT Std"/>
            </a:endParaRPr>
          </a:p>
          <a:p>
            <a:pPr marL="1371600" algn="ctr">
              <a:lnSpc>
                <a:spcPct val="100000"/>
              </a:lnSpc>
              <a:spcBef>
                <a:spcPts val="499"/>
              </a:spcBef>
            </a:pPr>
            <a:r>
              <a:rPr lang="en-US" sz="6000" b="1" strike="noStrike" spc="-1">
                <a:solidFill>
                  <a:srgbClr val="004E96"/>
                </a:solidFill>
                <a:latin typeface="Trebuchet MS"/>
              </a:rPr>
              <a:t>Fourth level</a:t>
            </a:r>
            <a:endParaRPr lang="en-US" sz="6000" b="0" strike="noStrike" spc="-1">
              <a:solidFill>
                <a:srgbClr val="1369B4"/>
              </a:solidFill>
              <a:latin typeface="Palatino LT Std"/>
            </a:endParaRPr>
          </a:p>
          <a:p>
            <a:pPr marL="1828800" algn="ctr">
              <a:lnSpc>
                <a:spcPct val="100000"/>
              </a:lnSpc>
              <a:spcBef>
                <a:spcPts val="499"/>
              </a:spcBef>
            </a:pPr>
            <a:r>
              <a:rPr lang="en-US" sz="6000" b="1" strike="noStrike" spc="-1">
                <a:solidFill>
                  <a:srgbClr val="004E96"/>
                </a:solidFill>
                <a:latin typeface="Trebuchet MS"/>
              </a:rPr>
              <a:t>Fifth level</a:t>
            </a:r>
            <a:endParaRPr lang="en-US" sz="6000" b="0" strike="noStrike" spc="-1">
              <a:solidFill>
                <a:srgbClr val="1369B4"/>
              </a:solidFill>
              <a:latin typeface="Palatino LT Std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CustomShape 1"/>
          <p:cNvSpPr/>
          <p:nvPr/>
        </p:nvSpPr>
        <p:spPr>
          <a:xfrm>
            <a:off x="6172200" y="6596640"/>
            <a:ext cx="5758200" cy="2174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r>
              <a:rPr lang="en-US" sz="1000" b="0" strike="noStrike" spc="-1">
                <a:solidFill>
                  <a:srgbClr val="1369B4"/>
                </a:solidFill>
                <a:latin typeface="Arial"/>
              </a:rPr>
              <a:t>Copyright Goodheart-Willcox Co., Inc.  May not be posted to a publicly accessible website.</a:t>
            </a:r>
            <a:endParaRPr lang="en-US" sz="1000" b="0" strike="noStrike" spc="-1">
              <a:latin typeface="Arial"/>
            </a:endParaRPr>
          </a:p>
        </p:txBody>
      </p:sp>
      <p:sp>
        <p:nvSpPr>
          <p:cNvPr id="200" name="PlaceHolder 2"/>
          <p:cNvSpPr>
            <a:spLocks noGrp="1"/>
          </p:cNvSpPr>
          <p:nvPr>
            <p:ph type="title"/>
          </p:nvPr>
        </p:nvSpPr>
        <p:spPr>
          <a:xfrm>
            <a:off x="587880" y="511560"/>
            <a:ext cx="6585480" cy="946800"/>
          </a:xfrm>
          <a:prstGeom prst="rect">
            <a:avLst/>
          </a:prstGeom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FFFFFF"/>
                </a:solidFill>
                <a:latin typeface="Helvetica LT Std"/>
              </a:rPr>
              <a:t>Click to edit Master title style</a:t>
            </a:r>
            <a:endParaRPr lang="en-US" sz="4500" b="0" strike="noStrike" spc="-1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201" name="PlaceHolder 3"/>
          <p:cNvSpPr>
            <a:spLocks noGrp="1"/>
          </p:cNvSpPr>
          <p:nvPr>
            <p:ph type="body"/>
          </p:nvPr>
        </p:nvSpPr>
        <p:spPr>
          <a:xfrm>
            <a:off x="849240" y="1774440"/>
            <a:ext cx="10907280" cy="4550040"/>
          </a:xfrm>
          <a:prstGeom prst="rect">
            <a:avLst/>
          </a:prstGeom>
        </p:spPr>
        <p:txBody>
          <a:bodyPr>
            <a:noAutofit/>
          </a:bodyPr>
          <a:lstStyle/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Edit Master text styles</a:t>
            </a: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Second level</a:t>
            </a:r>
          </a:p>
          <a:p>
            <a:pPr marL="1143000" lvl="2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Helvetica LT Std"/>
              </a:rPr>
              <a:t>Third level</a:t>
            </a:r>
          </a:p>
          <a:p>
            <a:pPr marL="1600200" lvl="3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1600" b="0" strike="noStrike" spc="-1">
                <a:solidFill>
                  <a:srgbClr val="000000"/>
                </a:solidFill>
                <a:latin typeface="Helvetica LT Std"/>
              </a:rPr>
              <a:t>Fourth level</a:t>
            </a:r>
          </a:p>
          <a:p>
            <a:pPr marL="2057400" lvl="4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1600" b="0" strike="noStrike" spc="-1">
                <a:solidFill>
                  <a:srgbClr val="000000"/>
                </a:solidFill>
                <a:latin typeface="Helvetica LT Std"/>
              </a:rPr>
              <a:t>Fifth level</a:t>
            </a:r>
          </a:p>
        </p:txBody>
      </p:sp>
      <p:sp>
        <p:nvSpPr>
          <p:cNvPr id="202" name="PlaceHolder 4"/>
          <p:cNvSpPr>
            <a:spLocks noGrp="1"/>
          </p:cNvSpPr>
          <p:nvPr>
            <p:ph type="dt"/>
          </p:nvPr>
        </p:nvSpPr>
        <p:spPr>
          <a:xfrm>
            <a:off x="7457040" y="5883120"/>
            <a:ext cx="2742840" cy="364680"/>
          </a:xfrm>
          <a:prstGeom prst="rect">
            <a:avLst/>
          </a:prstGeom>
        </p:spPr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fld id="{464CE63E-4936-4CA7-BC6E-4E378D79B773}" type="datetime">
              <a:rPr lang="en-US" sz="1800" b="0" strike="noStrike" spc="-1">
                <a:solidFill>
                  <a:srgbClr val="FFFFFF"/>
                </a:solidFill>
                <a:latin typeface="Tw Cen MT"/>
              </a:rPr>
              <a:t>7/31/2020</a:t>
            </a:fld>
            <a:endParaRPr lang="en-US" sz="1800" b="0" strike="noStrike" spc="-1">
              <a:latin typeface="Times New Roman"/>
            </a:endParaRPr>
          </a:p>
        </p:txBody>
      </p:sp>
      <p:sp>
        <p:nvSpPr>
          <p:cNvPr id="203" name="PlaceHolder 5"/>
          <p:cNvSpPr>
            <a:spLocks noGrp="1"/>
          </p:cNvSpPr>
          <p:nvPr>
            <p:ph type="ftr"/>
          </p:nvPr>
        </p:nvSpPr>
        <p:spPr>
          <a:xfrm>
            <a:off x="1141560" y="5883120"/>
            <a:ext cx="6238800" cy="364680"/>
          </a:xfrm>
          <a:prstGeom prst="rect">
            <a:avLst/>
          </a:prstGeom>
        </p:spPr>
        <p:txBody>
          <a:bodyPr lIns="90000" tIns="45000" rIns="90000" bIns="45000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204" name="PlaceHolder 6"/>
          <p:cNvSpPr>
            <a:spLocks noGrp="1"/>
          </p:cNvSpPr>
          <p:nvPr>
            <p:ph type="sldNum"/>
          </p:nvPr>
        </p:nvSpPr>
        <p:spPr>
          <a:xfrm>
            <a:off x="10276200" y="5883120"/>
            <a:ext cx="770760" cy="364680"/>
          </a:xfrm>
          <a:prstGeom prst="rect">
            <a:avLst/>
          </a:prstGeom>
        </p:spPr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fld id="{5C41A253-CA13-47FE-96EA-8BE95E207DC1}" type="slidenum">
              <a:rPr lang="en-US" sz="1800" b="0" strike="noStrike" spc="-1">
                <a:solidFill>
                  <a:srgbClr val="FFFFFF"/>
                </a:solidFill>
                <a:latin typeface="Tw Cen MT"/>
              </a:rPr>
              <a:t>‹#›</a:t>
            </a:fld>
            <a:endParaRPr lang="en-US" sz="18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CustomShape 1"/>
          <p:cNvSpPr/>
          <p:nvPr/>
        </p:nvSpPr>
        <p:spPr>
          <a:xfrm>
            <a:off x="6172200" y="6596640"/>
            <a:ext cx="5758200" cy="2174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r>
              <a:rPr lang="en-US" sz="1000" b="0" strike="noStrike" spc="-1">
                <a:solidFill>
                  <a:srgbClr val="FFFFFF"/>
                </a:solidFill>
                <a:latin typeface="Arial"/>
              </a:rPr>
              <a:t>Copyright Goodheart-Willcox Co., Inc.  May not be posted to a publicly accessible website.</a:t>
            </a:r>
            <a:endParaRPr lang="en-US" sz="1000" b="0" strike="noStrike" spc="-1">
              <a:latin typeface="Arial"/>
            </a:endParaRPr>
          </a:p>
        </p:txBody>
      </p:sp>
      <p:sp>
        <p:nvSpPr>
          <p:cNvPr id="242" name="PlaceHolder 2"/>
          <p:cNvSpPr>
            <a:spLocks noGrp="1"/>
          </p:cNvSpPr>
          <p:nvPr>
            <p:ph type="title"/>
          </p:nvPr>
        </p:nvSpPr>
        <p:spPr>
          <a:xfrm>
            <a:off x="587880" y="511560"/>
            <a:ext cx="11168280" cy="946800"/>
          </a:xfrm>
          <a:prstGeom prst="rect">
            <a:avLst/>
          </a:prstGeom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FFFFFF"/>
                </a:solidFill>
                <a:latin typeface="Helvetica LT Std"/>
              </a:rPr>
              <a:t>Click to edit Master title style</a:t>
            </a:r>
            <a:endParaRPr lang="en-US" sz="4500" b="0" strike="noStrike" spc="-1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243" name="PlaceHolder 3"/>
          <p:cNvSpPr>
            <a:spLocks noGrp="1"/>
          </p:cNvSpPr>
          <p:nvPr>
            <p:ph type="body"/>
          </p:nvPr>
        </p:nvSpPr>
        <p:spPr>
          <a:xfrm>
            <a:off x="587880" y="1774440"/>
            <a:ext cx="11168280" cy="4550040"/>
          </a:xfrm>
          <a:prstGeom prst="rect">
            <a:avLst/>
          </a:prstGeom>
        </p:spPr>
        <p:txBody>
          <a:bodyPr>
            <a:noAutofit/>
          </a:bodyPr>
          <a:lstStyle/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Edit Master text styles</a:t>
            </a: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Second level</a:t>
            </a:r>
          </a:p>
          <a:p>
            <a:pPr marL="1143000" lvl="2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Helvetica LT Std"/>
              </a:rPr>
              <a:t>Third level</a:t>
            </a:r>
          </a:p>
          <a:p>
            <a:pPr marL="1600200" lvl="3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1600" b="0" strike="noStrike" spc="-1">
                <a:solidFill>
                  <a:srgbClr val="000000"/>
                </a:solidFill>
                <a:latin typeface="Helvetica LT Std"/>
              </a:rPr>
              <a:t>Fourth level</a:t>
            </a:r>
          </a:p>
          <a:p>
            <a:pPr marL="2057400" lvl="4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1600" b="0" strike="noStrike" spc="-1">
                <a:solidFill>
                  <a:srgbClr val="000000"/>
                </a:solidFill>
                <a:latin typeface="Helvetica LT Std"/>
              </a:rPr>
              <a:t>Fifth level</a:t>
            </a:r>
          </a:p>
        </p:txBody>
      </p:sp>
      <p:sp>
        <p:nvSpPr>
          <p:cNvPr id="244" name="PlaceHolder 4"/>
          <p:cNvSpPr>
            <a:spLocks noGrp="1"/>
          </p:cNvSpPr>
          <p:nvPr>
            <p:ph type="dt"/>
          </p:nvPr>
        </p:nvSpPr>
        <p:spPr>
          <a:xfrm>
            <a:off x="7457040" y="5883120"/>
            <a:ext cx="2742840" cy="364680"/>
          </a:xfrm>
          <a:prstGeom prst="rect">
            <a:avLst/>
          </a:prstGeom>
        </p:spPr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fld id="{CF4EC2C5-C160-4FF5-9380-5AC3B983AE7E}" type="datetime">
              <a:rPr lang="en-US" sz="1800" b="0" strike="noStrike" spc="-1">
                <a:solidFill>
                  <a:srgbClr val="FFFFFF"/>
                </a:solidFill>
                <a:latin typeface="Tw Cen MT"/>
              </a:rPr>
              <a:t>7/31/2020</a:t>
            </a:fld>
            <a:endParaRPr lang="en-US" sz="1800" b="0" strike="noStrike" spc="-1">
              <a:latin typeface="Times New Roman"/>
            </a:endParaRPr>
          </a:p>
        </p:txBody>
      </p:sp>
      <p:sp>
        <p:nvSpPr>
          <p:cNvPr id="245" name="PlaceHolder 5"/>
          <p:cNvSpPr>
            <a:spLocks noGrp="1"/>
          </p:cNvSpPr>
          <p:nvPr>
            <p:ph type="ftr"/>
          </p:nvPr>
        </p:nvSpPr>
        <p:spPr>
          <a:xfrm>
            <a:off x="1141560" y="5883120"/>
            <a:ext cx="6238800" cy="364680"/>
          </a:xfrm>
          <a:prstGeom prst="rect">
            <a:avLst/>
          </a:prstGeom>
        </p:spPr>
        <p:txBody>
          <a:bodyPr lIns="90000" tIns="45000" rIns="90000" bIns="45000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246" name="PlaceHolder 6"/>
          <p:cNvSpPr>
            <a:spLocks noGrp="1"/>
          </p:cNvSpPr>
          <p:nvPr>
            <p:ph type="sldNum"/>
          </p:nvPr>
        </p:nvSpPr>
        <p:spPr>
          <a:xfrm>
            <a:off x="10276200" y="5883120"/>
            <a:ext cx="770760" cy="364680"/>
          </a:xfrm>
          <a:prstGeom prst="rect">
            <a:avLst/>
          </a:prstGeom>
        </p:spPr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fld id="{DABD055D-C140-4D29-A5A1-4A188AA39D7B}" type="slidenum">
              <a:rPr lang="en-US" sz="1800" b="0" strike="noStrike" spc="-1">
                <a:solidFill>
                  <a:srgbClr val="FFFFFF"/>
                </a:solidFill>
                <a:latin typeface="Tw Cen MT"/>
              </a:rPr>
              <a:t>‹#›</a:t>
            </a:fld>
            <a:endParaRPr lang="en-US" sz="18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CustomShape 1"/>
          <p:cNvSpPr/>
          <p:nvPr/>
        </p:nvSpPr>
        <p:spPr>
          <a:xfrm>
            <a:off x="6172200" y="6596640"/>
            <a:ext cx="5758200" cy="2174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r>
              <a:rPr lang="en-US" sz="1000" b="0" strike="noStrike" spc="-1">
                <a:solidFill>
                  <a:srgbClr val="FFFFFF"/>
                </a:solidFill>
                <a:latin typeface="Arial"/>
              </a:rPr>
              <a:t>Copyright Goodheart-Willcox Co., Inc.  May not be posted to a publicly accessible website.</a:t>
            </a:r>
            <a:endParaRPr lang="en-US" sz="1000" b="0" strike="noStrike" spc="-1">
              <a:latin typeface="Arial"/>
            </a:endParaRPr>
          </a:p>
        </p:txBody>
      </p:sp>
      <p:sp>
        <p:nvSpPr>
          <p:cNvPr id="284" name="PlaceHolder 2"/>
          <p:cNvSpPr>
            <a:spLocks noGrp="1"/>
          </p:cNvSpPr>
          <p:nvPr>
            <p:ph type="title"/>
          </p:nvPr>
        </p:nvSpPr>
        <p:spPr>
          <a:xfrm>
            <a:off x="587880" y="195840"/>
            <a:ext cx="10667520" cy="1262520"/>
          </a:xfrm>
          <a:prstGeom prst="rect">
            <a:avLst/>
          </a:prstGeom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Click to edit Master title style</a:t>
            </a:r>
            <a:endParaRPr lang="en-US" sz="4500" b="0" strike="noStrike" spc="-1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285" name="PlaceHolder 3"/>
          <p:cNvSpPr>
            <a:spLocks noGrp="1"/>
          </p:cNvSpPr>
          <p:nvPr>
            <p:ph type="body"/>
          </p:nvPr>
        </p:nvSpPr>
        <p:spPr>
          <a:xfrm>
            <a:off x="587880" y="1774440"/>
            <a:ext cx="11168280" cy="4550040"/>
          </a:xfrm>
          <a:prstGeom prst="rect">
            <a:avLst/>
          </a:prstGeom>
        </p:spPr>
        <p:txBody>
          <a:bodyPr>
            <a:noAutofit/>
          </a:bodyPr>
          <a:lstStyle/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Edit Master text styles</a:t>
            </a: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Second level</a:t>
            </a:r>
          </a:p>
          <a:p>
            <a:pPr marL="1143000" lvl="2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Helvetica LT Std"/>
              </a:rPr>
              <a:t>Third level</a:t>
            </a:r>
          </a:p>
          <a:p>
            <a:pPr marL="1600200" lvl="3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1600" b="0" strike="noStrike" spc="-1">
                <a:solidFill>
                  <a:srgbClr val="000000"/>
                </a:solidFill>
                <a:latin typeface="Helvetica LT Std"/>
              </a:rPr>
              <a:t>Fourth level</a:t>
            </a:r>
          </a:p>
          <a:p>
            <a:pPr marL="2057400" lvl="4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1600" b="0" strike="noStrike" spc="-1">
                <a:solidFill>
                  <a:srgbClr val="000000"/>
                </a:solidFill>
                <a:latin typeface="Helvetica LT Std"/>
              </a:rPr>
              <a:t>Fifth level</a:t>
            </a:r>
          </a:p>
        </p:txBody>
      </p:sp>
      <p:sp>
        <p:nvSpPr>
          <p:cNvPr id="286" name="PlaceHolder 4"/>
          <p:cNvSpPr>
            <a:spLocks noGrp="1"/>
          </p:cNvSpPr>
          <p:nvPr>
            <p:ph type="dt"/>
          </p:nvPr>
        </p:nvSpPr>
        <p:spPr>
          <a:xfrm>
            <a:off x="7457040" y="5883120"/>
            <a:ext cx="2742840" cy="364680"/>
          </a:xfrm>
          <a:prstGeom prst="rect">
            <a:avLst/>
          </a:prstGeom>
        </p:spPr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fld id="{2B55EA2C-982F-42C7-B3D8-D23E59FC034F}" type="datetime">
              <a:rPr lang="en-US" sz="1800" b="0" strike="noStrike" spc="-1">
                <a:solidFill>
                  <a:srgbClr val="FFFFFF"/>
                </a:solidFill>
                <a:latin typeface="Tw Cen MT"/>
              </a:rPr>
              <a:t>7/31/2020</a:t>
            </a:fld>
            <a:endParaRPr lang="en-US" sz="1800" b="0" strike="noStrike" spc="-1">
              <a:latin typeface="Times New Roman"/>
            </a:endParaRPr>
          </a:p>
        </p:txBody>
      </p:sp>
      <p:sp>
        <p:nvSpPr>
          <p:cNvPr id="287" name="PlaceHolder 5"/>
          <p:cNvSpPr>
            <a:spLocks noGrp="1"/>
          </p:cNvSpPr>
          <p:nvPr>
            <p:ph type="ftr"/>
          </p:nvPr>
        </p:nvSpPr>
        <p:spPr>
          <a:xfrm>
            <a:off x="1141560" y="5883120"/>
            <a:ext cx="6238800" cy="364680"/>
          </a:xfrm>
          <a:prstGeom prst="rect">
            <a:avLst/>
          </a:prstGeom>
        </p:spPr>
        <p:txBody>
          <a:bodyPr lIns="90000" tIns="45000" rIns="90000" bIns="45000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288" name="PlaceHolder 6"/>
          <p:cNvSpPr>
            <a:spLocks noGrp="1"/>
          </p:cNvSpPr>
          <p:nvPr>
            <p:ph type="sldNum"/>
          </p:nvPr>
        </p:nvSpPr>
        <p:spPr>
          <a:xfrm>
            <a:off x="10276200" y="5883120"/>
            <a:ext cx="770760" cy="364680"/>
          </a:xfrm>
          <a:prstGeom prst="rect">
            <a:avLst/>
          </a:prstGeom>
        </p:spPr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fld id="{623BC8C3-5ECD-4262-A541-1113B90FF8F7}" type="slidenum">
              <a:rPr lang="en-US" sz="1800" b="0" strike="noStrike" spc="-1">
                <a:solidFill>
                  <a:srgbClr val="FFFFFF"/>
                </a:solidFill>
                <a:latin typeface="Tw Cen MT"/>
              </a:rPr>
              <a:t>‹#›</a:t>
            </a:fld>
            <a:endParaRPr lang="en-US" sz="18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45" r:id="rId6"/>
    <p:sldLayoutId id="2147483746" r:id="rId7"/>
    <p:sldLayoutId id="2147483747" r:id="rId8"/>
    <p:sldLayoutId id="2147483748" r:id="rId9"/>
    <p:sldLayoutId id="2147483749" r:id="rId10"/>
    <p:sldLayoutId id="2147483750" r:id="rId11"/>
    <p:sldLayoutId id="214748375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CustomShape 1"/>
          <p:cNvSpPr/>
          <p:nvPr/>
        </p:nvSpPr>
        <p:spPr>
          <a:xfrm>
            <a:off x="6172200" y="6596640"/>
            <a:ext cx="5758200" cy="2174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r>
              <a:rPr lang="en-US" sz="1000" b="0" strike="noStrike" spc="-1">
                <a:solidFill>
                  <a:srgbClr val="262626"/>
                </a:solidFill>
                <a:latin typeface="Arial"/>
              </a:rPr>
              <a:t>Copyright Goodheart-Willcox Co., Inc.  May not be posted to a publicly accessible website.</a:t>
            </a:r>
            <a:endParaRPr lang="en-US" sz="1000" b="0" strike="noStrike" spc="-1">
              <a:latin typeface="Arial"/>
            </a:endParaRPr>
          </a:p>
        </p:txBody>
      </p:sp>
      <p:sp>
        <p:nvSpPr>
          <p:cNvPr id="326" name="PlaceHolder 2"/>
          <p:cNvSpPr>
            <a:spLocks noGrp="1"/>
          </p:cNvSpPr>
          <p:nvPr>
            <p:ph type="title"/>
          </p:nvPr>
        </p:nvSpPr>
        <p:spPr>
          <a:xfrm>
            <a:off x="587880" y="511560"/>
            <a:ext cx="6585480" cy="946800"/>
          </a:xfrm>
          <a:prstGeom prst="rect">
            <a:avLst/>
          </a:prstGeom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FFFFFF"/>
                </a:solidFill>
                <a:latin typeface="Helvetica LT Std"/>
              </a:rPr>
              <a:t>Click to edit Master title style</a:t>
            </a:r>
            <a:endParaRPr lang="en-US" sz="4500" b="0" strike="noStrike" spc="-1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327" name="PlaceHolder 3"/>
          <p:cNvSpPr>
            <a:spLocks noGrp="1"/>
          </p:cNvSpPr>
          <p:nvPr>
            <p:ph type="body"/>
          </p:nvPr>
        </p:nvSpPr>
        <p:spPr>
          <a:xfrm>
            <a:off x="587880" y="1774440"/>
            <a:ext cx="11168280" cy="4550040"/>
          </a:xfrm>
          <a:prstGeom prst="rect">
            <a:avLst/>
          </a:prstGeom>
        </p:spPr>
        <p:txBody>
          <a:bodyPr>
            <a:noAutofit/>
          </a:bodyPr>
          <a:lstStyle/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Edit Master text styles</a:t>
            </a: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Second level</a:t>
            </a:r>
          </a:p>
          <a:p>
            <a:pPr marL="1143000" lvl="2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Helvetica LT Std"/>
              </a:rPr>
              <a:t>Third level</a:t>
            </a:r>
          </a:p>
          <a:p>
            <a:pPr marL="1600200" lvl="3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1600" b="0" strike="noStrike" spc="-1">
                <a:solidFill>
                  <a:srgbClr val="000000"/>
                </a:solidFill>
                <a:latin typeface="Helvetica LT Std"/>
              </a:rPr>
              <a:t>Fourth level</a:t>
            </a:r>
          </a:p>
          <a:p>
            <a:pPr marL="2057400" lvl="4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1600" b="0" strike="noStrike" spc="-1">
                <a:solidFill>
                  <a:srgbClr val="000000"/>
                </a:solidFill>
                <a:latin typeface="Helvetica LT Std"/>
              </a:rPr>
              <a:t>Fifth level</a:t>
            </a:r>
          </a:p>
        </p:txBody>
      </p:sp>
      <p:sp>
        <p:nvSpPr>
          <p:cNvPr id="328" name="PlaceHolder 4"/>
          <p:cNvSpPr>
            <a:spLocks noGrp="1"/>
          </p:cNvSpPr>
          <p:nvPr>
            <p:ph type="dt"/>
          </p:nvPr>
        </p:nvSpPr>
        <p:spPr>
          <a:xfrm>
            <a:off x="7457040" y="5883120"/>
            <a:ext cx="2742840" cy="364680"/>
          </a:xfrm>
          <a:prstGeom prst="rect">
            <a:avLst/>
          </a:prstGeom>
        </p:spPr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fld id="{94CD7C2E-CA42-4FBE-9516-79CACDA25588}" type="datetime">
              <a:rPr lang="en-US" sz="1800" b="0" strike="noStrike" spc="-1">
                <a:solidFill>
                  <a:srgbClr val="FFFFFF"/>
                </a:solidFill>
                <a:latin typeface="Tw Cen MT"/>
              </a:rPr>
              <a:t>7/31/2020</a:t>
            </a:fld>
            <a:endParaRPr lang="en-US" sz="1800" b="0" strike="noStrike" spc="-1">
              <a:latin typeface="Times New Roman"/>
            </a:endParaRPr>
          </a:p>
        </p:txBody>
      </p:sp>
      <p:sp>
        <p:nvSpPr>
          <p:cNvPr id="329" name="PlaceHolder 5"/>
          <p:cNvSpPr>
            <a:spLocks noGrp="1"/>
          </p:cNvSpPr>
          <p:nvPr>
            <p:ph type="ftr"/>
          </p:nvPr>
        </p:nvSpPr>
        <p:spPr>
          <a:xfrm>
            <a:off x="1141560" y="5883120"/>
            <a:ext cx="6238800" cy="364680"/>
          </a:xfrm>
          <a:prstGeom prst="rect">
            <a:avLst/>
          </a:prstGeom>
        </p:spPr>
        <p:txBody>
          <a:bodyPr lIns="90000" tIns="45000" rIns="90000" bIns="45000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330" name="PlaceHolder 6"/>
          <p:cNvSpPr>
            <a:spLocks noGrp="1"/>
          </p:cNvSpPr>
          <p:nvPr>
            <p:ph type="sldNum"/>
          </p:nvPr>
        </p:nvSpPr>
        <p:spPr>
          <a:xfrm>
            <a:off x="10276200" y="5883120"/>
            <a:ext cx="770760" cy="364680"/>
          </a:xfrm>
          <a:prstGeom prst="rect">
            <a:avLst/>
          </a:prstGeom>
        </p:spPr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fld id="{52040AFF-D4BD-4F0D-8634-6494FF939574}" type="slidenum">
              <a:rPr lang="en-US" sz="1800" b="0" strike="noStrike" spc="-1">
                <a:solidFill>
                  <a:srgbClr val="FFFFFF"/>
                </a:solidFill>
                <a:latin typeface="Tw Cen MT"/>
              </a:rPr>
              <a:t>‹#›</a:t>
            </a:fld>
            <a:endParaRPr lang="en-US" sz="18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3" r:id="rId1"/>
    <p:sldLayoutId id="2147483754" r:id="rId2"/>
    <p:sldLayoutId id="2147483755" r:id="rId3"/>
    <p:sldLayoutId id="2147483756" r:id="rId4"/>
    <p:sldLayoutId id="2147483757" r:id="rId5"/>
    <p:sldLayoutId id="2147483758" r:id="rId6"/>
    <p:sldLayoutId id="2147483759" r:id="rId7"/>
    <p:sldLayoutId id="2147483760" r:id="rId8"/>
    <p:sldLayoutId id="2147483761" r:id="rId9"/>
    <p:sldLayoutId id="2147483762" r:id="rId10"/>
    <p:sldLayoutId id="2147483763" r:id="rId11"/>
    <p:sldLayoutId id="2147483764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9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"/><Relationship Id="rId1" Type="http://schemas.openxmlformats.org/officeDocument/2006/relationships/slideLayout" Target="../slideLayouts/slideLayout10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"/><Relationship Id="rId1" Type="http://schemas.openxmlformats.org/officeDocument/2006/relationships/slideLayout" Target="../slideLayouts/slideLayout10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"/><Relationship Id="rId1" Type="http://schemas.openxmlformats.org/officeDocument/2006/relationships/slideLayout" Target="../slideLayouts/slideLayout10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9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9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"/><Relationship Id="rId1" Type="http://schemas.openxmlformats.org/officeDocument/2006/relationships/slideLayout" Target="../slideLayouts/slideLayout109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9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9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"/><Relationship Id="rId1" Type="http://schemas.openxmlformats.org/officeDocument/2006/relationships/slideLayout" Target="../slideLayouts/slideLayout109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"/><Relationship Id="rId1" Type="http://schemas.openxmlformats.org/officeDocument/2006/relationships/slideLayout" Target="../slideLayouts/slideLayout109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9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"/><Relationship Id="rId1" Type="http://schemas.openxmlformats.org/officeDocument/2006/relationships/slideLayout" Target="../slideLayouts/slideLayout109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9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9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9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9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9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9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9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9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9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9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9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9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9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9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9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9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9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9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9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"/><Relationship Id="rId1" Type="http://schemas.openxmlformats.org/officeDocument/2006/relationships/slideLayout" Target="../slideLayouts/slideLayout109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9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9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9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"/><Relationship Id="rId1" Type="http://schemas.openxmlformats.org/officeDocument/2006/relationships/slideLayout" Target="../slideLayouts/slideLayout109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9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"/><Relationship Id="rId1" Type="http://schemas.openxmlformats.org/officeDocument/2006/relationships/slideLayout" Target="../slideLayouts/slideLayout109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9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9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9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9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9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9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"/><Relationship Id="rId1" Type="http://schemas.openxmlformats.org/officeDocument/2006/relationships/slideLayout" Target="../slideLayouts/slideLayout109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9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9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9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9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9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"/><Relationship Id="rId1" Type="http://schemas.openxmlformats.org/officeDocument/2006/relationships/slideLayout" Target="../slideLayouts/slideLayout109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TextShape 1"/>
          <p:cNvSpPr txBox="1"/>
          <p:nvPr/>
        </p:nvSpPr>
        <p:spPr>
          <a:xfrm>
            <a:off x="2362320" y="1023120"/>
            <a:ext cx="7445520" cy="15890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6500" b="1" strike="noStrike" spc="-1">
                <a:solidFill>
                  <a:srgbClr val="FFFFFF"/>
                </a:solidFill>
                <a:latin typeface="Trebuchet MS"/>
                <a:ea typeface="Tahoma"/>
              </a:rPr>
              <a:t>Chapter 10</a:t>
            </a:r>
            <a:endParaRPr lang="en-US" sz="65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10" name="TextShape 2"/>
          <p:cNvSpPr txBox="1"/>
          <p:nvPr/>
        </p:nvSpPr>
        <p:spPr>
          <a:xfrm>
            <a:off x="957960" y="3080520"/>
            <a:ext cx="10199520" cy="326520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algn="ctr">
              <a:lnSpc>
                <a:spcPct val="100000"/>
              </a:lnSpc>
              <a:spcBef>
                <a:spcPts val="1001"/>
              </a:spcBef>
            </a:pPr>
            <a:r>
              <a:rPr lang="en-US" sz="7000" b="0" strike="noStrike" spc="-1">
                <a:solidFill>
                  <a:srgbClr val="004E96"/>
                </a:solidFill>
                <a:latin typeface="Trebuchet MS"/>
              </a:rPr>
              <a:t>Wireless Network</a:t>
            </a:r>
            <a:endParaRPr lang="en-US" sz="7000" b="0" strike="noStrike" spc="-1">
              <a:solidFill>
                <a:srgbClr val="000000"/>
              </a:solidFill>
              <a:latin typeface="Times New Roman"/>
            </a:endParaRPr>
          </a:p>
          <a:p>
            <a:pPr algn="ctr">
              <a:lnSpc>
                <a:spcPct val="100000"/>
              </a:lnSpc>
              <a:spcBef>
                <a:spcPts val="1001"/>
              </a:spcBef>
            </a:pPr>
            <a:r>
              <a:rPr lang="en-US" sz="7000" b="0" strike="noStrike" spc="-1">
                <a:solidFill>
                  <a:srgbClr val="004E96"/>
                </a:solidFill>
                <a:latin typeface="Trebuchet MS"/>
              </a:rPr>
              <a:t>Security</a:t>
            </a:r>
            <a:endParaRPr lang="en-US" sz="70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TextShape 1"/>
          <p:cNvSpPr txBox="1"/>
          <p:nvPr/>
        </p:nvSpPr>
        <p:spPr>
          <a:xfrm>
            <a:off x="587880" y="195840"/>
            <a:ext cx="10667520" cy="126252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Wi-Fi Basics (continued)</a:t>
            </a:r>
            <a:endParaRPr lang="en-US" sz="45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32" name="TextShape 2"/>
          <p:cNvSpPr txBox="1"/>
          <p:nvPr/>
        </p:nvSpPr>
        <p:spPr>
          <a:xfrm>
            <a:off x="587880" y="1774440"/>
            <a:ext cx="11168280" cy="4550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Setup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Requires specific hardware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1143000" lvl="2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Helvetica LT Std"/>
              </a:rPr>
              <a:t>Access point (AP)</a:t>
            </a:r>
            <a:endParaRPr lang="en-US" sz="2400" b="0" strike="noStrike" spc="-1">
              <a:solidFill>
                <a:srgbClr val="000000"/>
              </a:solidFill>
              <a:latin typeface="Times New Roman"/>
            </a:endParaRPr>
          </a:p>
          <a:p>
            <a:pPr marL="1143000" lvl="2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Helvetica LT Std"/>
              </a:rPr>
              <a:t>Wireless router</a:t>
            </a:r>
            <a:endParaRPr lang="en-US" sz="2400" b="0" strike="noStrike" spc="-1">
              <a:solidFill>
                <a:srgbClr val="000000"/>
              </a:solidFill>
              <a:latin typeface="Times New Roman"/>
            </a:endParaRPr>
          </a:p>
          <a:p>
            <a:pPr marL="1143000" lvl="2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Helvetica LT Std"/>
              </a:rPr>
              <a:t>Wireless NIC</a:t>
            </a:r>
            <a:endParaRPr lang="en-US" sz="2400" b="0" strike="noStrike" spc="-1">
              <a:solidFill>
                <a:srgbClr val="000000"/>
              </a:solidFill>
              <a:latin typeface="Times New Roman"/>
            </a:endParaRPr>
          </a:p>
          <a:p>
            <a:pPr marL="1143000" lvl="2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Helvetica LT Std"/>
              </a:rPr>
              <a:t>Wireless client (STA)</a:t>
            </a:r>
            <a:endParaRPr lang="en-US" sz="2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TextShape 1"/>
          <p:cNvSpPr txBox="1"/>
          <p:nvPr/>
        </p:nvSpPr>
        <p:spPr>
          <a:xfrm>
            <a:off x="587880" y="195840"/>
            <a:ext cx="10667520" cy="126252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Wi-Fi Basics (continued)</a:t>
            </a:r>
            <a:endParaRPr lang="en-US" sz="45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34" name="TextShape 2"/>
          <p:cNvSpPr txBox="1"/>
          <p:nvPr/>
        </p:nvSpPr>
        <p:spPr>
          <a:xfrm>
            <a:off x="587880" y="1774440"/>
            <a:ext cx="11168280" cy="4550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1" i="1" strike="noStrike" spc="-1">
                <a:solidFill>
                  <a:srgbClr val="000000"/>
                </a:solidFill>
                <a:latin typeface="Helvetica LT Std"/>
              </a:rPr>
              <a:t>Access point (AP)</a:t>
            </a:r>
            <a:r>
              <a:rPr lang="en-US" sz="2800" b="0" i="1" strike="noStrike" spc="-1">
                <a:solidFill>
                  <a:srgbClr val="000000"/>
                </a:solidFill>
                <a:latin typeface="Helvetica LT Std"/>
              </a:rPr>
              <a:t>:</a:t>
            </a: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 device that provides a central point of access to enable wireless devices to communicate with each other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1" i="1" strike="noStrike" spc="-1">
                <a:solidFill>
                  <a:srgbClr val="000000"/>
                </a:solidFill>
                <a:latin typeface="Helvetica LT Std"/>
              </a:rPr>
              <a:t>Wireless router</a:t>
            </a:r>
            <a:r>
              <a:rPr lang="en-US" sz="2800" b="0" i="1" strike="noStrike" spc="-1">
                <a:solidFill>
                  <a:srgbClr val="000000"/>
                </a:solidFill>
                <a:latin typeface="Helvetica LT Std"/>
              </a:rPr>
              <a:t>:</a:t>
            </a: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 same capability of an AP, but also adds the functionality of wireless connection to local area networks (LANs) or wide area networks (WANs)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TextShape 1"/>
          <p:cNvSpPr txBox="1"/>
          <p:nvPr/>
        </p:nvSpPr>
        <p:spPr>
          <a:xfrm>
            <a:off x="587880" y="195840"/>
            <a:ext cx="10667520" cy="126252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Wi-Fi Basics (continued)</a:t>
            </a:r>
            <a:endParaRPr lang="en-US" sz="45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36" name="TextShape 2"/>
          <p:cNvSpPr txBox="1"/>
          <p:nvPr/>
        </p:nvSpPr>
        <p:spPr>
          <a:xfrm>
            <a:off x="587880" y="1774440"/>
            <a:ext cx="11168280" cy="4550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1" i="1" strike="noStrike" spc="-1">
                <a:solidFill>
                  <a:srgbClr val="000000"/>
                </a:solidFill>
                <a:latin typeface="Helvetica LT Std"/>
              </a:rPr>
              <a:t>Wireless NIC</a:t>
            </a:r>
            <a:r>
              <a:rPr lang="en-US" sz="2800" b="0" i="1" strike="noStrike" spc="-1">
                <a:solidFill>
                  <a:srgbClr val="000000"/>
                </a:solidFill>
                <a:latin typeface="Helvetica LT Std"/>
              </a:rPr>
              <a:t>:</a:t>
            </a: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 network interface card used to connect the wireless network and may be integrated into a system board or can be added into a system internally or through a USB wireless NIC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1" i="1" strike="noStrike" spc="-1">
                <a:solidFill>
                  <a:srgbClr val="000000"/>
                </a:solidFill>
                <a:latin typeface="Helvetica LT Std"/>
              </a:rPr>
              <a:t>Wireless client (STA)</a:t>
            </a:r>
            <a:r>
              <a:rPr lang="en-US" sz="2800" b="0" i="1" strike="noStrike" spc="-1">
                <a:solidFill>
                  <a:srgbClr val="000000"/>
                </a:solidFill>
                <a:latin typeface="Helvetica LT Std"/>
              </a:rPr>
              <a:t>:</a:t>
            </a: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 fixed or mobile device that has the ability to communicate as a client using the 802.11 standard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ct val="120000"/>
              </a:lnSpc>
              <a:spcBef>
                <a:spcPts val="1001"/>
              </a:spcBef>
            </a:pP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TextShape 1"/>
          <p:cNvSpPr txBox="1"/>
          <p:nvPr/>
        </p:nvSpPr>
        <p:spPr>
          <a:xfrm>
            <a:off x="587880" y="195840"/>
            <a:ext cx="10667520" cy="126252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Wi-Fi Basics (continued)</a:t>
            </a:r>
            <a:endParaRPr lang="en-US" sz="45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38" name="TextShape 2"/>
          <p:cNvSpPr txBox="1"/>
          <p:nvPr/>
        </p:nvSpPr>
        <p:spPr>
          <a:xfrm>
            <a:off x="587880" y="1774440"/>
            <a:ext cx="11168280" cy="4550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Devices on a wireless network communicate through access points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1" i="1" strike="noStrike" spc="-1">
                <a:solidFill>
                  <a:srgbClr val="000000"/>
                </a:solidFill>
                <a:latin typeface="Helvetica LT Std"/>
              </a:rPr>
              <a:t>Basic service set (BSS)</a:t>
            </a:r>
            <a:r>
              <a:rPr lang="en-US" sz="2800" b="0" i="1" strike="noStrike" spc="-1">
                <a:solidFill>
                  <a:srgbClr val="000000"/>
                </a:solidFill>
                <a:latin typeface="Helvetica LT Std"/>
              </a:rPr>
              <a:t>:</a:t>
            </a: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 wireless network with a single access point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1" i="1" strike="noStrike" spc="-1">
                <a:solidFill>
                  <a:srgbClr val="000000"/>
                </a:solidFill>
                <a:latin typeface="Helvetica LT Std"/>
              </a:rPr>
              <a:t>Extended service set (ESS)</a:t>
            </a:r>
            <a:r>
              <a:rPr lang="en-US" sz="2800" b="0" i="1" strike="noStrike" spc="-1">
                <a:solidFill>
                  <a:srgbClr val="000000"/>
                </a:solidFill>
                <a:latin typeface="Helvetica LT Std"/>
              </a:rPr>
              <a:t>:</a:t>
            </a: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 wireless network with multiple APs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1" i="1" strike="noStrike" spc="-1">
                <a:solidFill>
                  <a:srgbClr val="000000"/>
                </a:solidFill>
                <a:latin typeface="Helvetica LT Std"/>
              </a:rPr>
              <a:t>Service set identifier (SSID)</a:t>
            </a:r>
            <a:r>
              <a:rPr lang="en-US" sz="2800" b="0" i="1" strike="noStrike" spc="-1">
                <a:solidFill>
                  <a:srgbClr val="000000"/>
                </a:solidFill>
                <a:latin typeface="Helvetica LT Std"/>
              </a:rPr>
              <a:t>:</a:t>
            </a: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 name of a wireless network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algn="ctr">
              <a:spcAft>
                <a:spcPts val="1281"/>
              </a:spcAft>
            </a:pP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457200">
              <a:lnSpc>
                <a:spcPct val="120000"/>
              </a:lnSpc>
              <a:spcBef>
                <a:spcPts val="499"/>
              </a:spcBef>
            </a:pP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TextShape 1"/>
          <p:cNvSpPr txBox="1"/>
          <p:nvPr/>
        </p:nvSpPr>
        <p:spPr>
          <a:xfrm>
            <a:off x="587880" y="195840"/>
            <a:ext cx="10667520" cy="126252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Wi-Fi Basics (continued)</a:t>
            </a:r>
            <a:endParaRPr lang="en-US" sz="4500" b="0" strike="noStrike" spc="-1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440" name="Content Placeholder 3"/>
          <p:cNvPicPr/>
          <p:nvPr/>
        </p:nvPicPr>
        <p:blipFill>
          <a:blip r:embed="rId2"/>
          <a:stretch/>
        </p:blipFill>
        <p:spPr>
          <a:xfrm>
            <a:off x="1624320" y="1872000"/>
            <a:ext cx="8595000" cy="38887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TextShape 1"/>
          <p:cNvSpPr txBox="1"/>
          <p:nvPr/>
        </p:nvSpPr>
        <p:spPr>
          <a:xfrm>
            <a:off x="587880" y="195840"/>
            <a:ext cx="10667520" cy="126252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Wi-Fi Basics (continued)</a:t>
            </a:r>
            <a:endParaRPr lang="en-US" sz="45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43" name="TextShape 2"/>
          <p:cNvSpPr txBox="1"/>
          <p:nvPr/>
        </p:nvSpPr>
        <p:spPr>
          <a:xfrm>
            <a:off x="587880" y="1774440"/>
            <a:ext cx="11168280" cy="4550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Wireless devices can be manually configured to attach to a wireless network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Another option is Wi-Fi-protected setup (WPS) 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PIN method: user enters PIN on router that is located on new device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Push method: user pushes button on new device and AP; devices discover each other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TextShape 1"/>
          <p:cNvSpPr txBox="1"/>
          <p:nvPr/>
        </p:nvSpPr>
        <p:spPr>
          <a:xfrm>
            <a:off x="587880" y="195840"/>
            <a:ext cx="10667520" cy="126252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Wi-Fi Basics (continued)</a:t>
            </a:r>
            <a:endParaRPr lang="en-US" sz="45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45" name="TextShape 2"/>
          <p:cNvSpPr txBox="1"/>
          <p:nvPr/>
        </p:nvSpPr>
        <p:spPr>
          <a:xfrm>
            <a:off x="587880" y="1774440"/>
            <a:ext cx="11168280" cy="4550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WPS setup methods (continued):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1" i="1" strike="noStrike" spc="-1">
                <a:solidFill>
                  <a:srgbClr val="000000"/>
                </a:solidFill>
                <a:latin typeface="Helvetica LT Std"/>
              </a:rPr>
              <a:t>Near-field communication (NFC)</a:t>
            </a: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: allows devices to communicate through electromagnetic radio fields as opposed to the radio transmissions used by Wi-Fi; user must bring new device close to AP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USB: user employs USB flash drive with data to copy information between devices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STA finds AP with active or passive scanning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ct val="120000"/>
              </a:lnSpc>
              <a:spcBef>
                <a:spcPts val="1001"/>
              </a:spcBef>
            </a:pP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algn="ctr">
              <a:spcAft>
                <a:spcPts val="1281"/>
              </a:spcAft>
            </a:pP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ct val="120000"/>
              </a:lnSpc>
              <a:spcBef>
                <a:spcPts val="1001"/>
              </a:spcBef>
            </a:pP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TextShape 1"/>
          <p:cNvSpPr txBox="1"/>
          <p:nvPr/>
        </p:nvSpPr>
        <p:spPr>
          <a:xfrm>
            <a:off x="587880" y="195840"/>
            <a:ext cx="10667520" cy="126252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Wi-Fi Basics (continued)</a:t>
            </a:r>
            <a:endParaRPr lang="en-US" sz="45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47" name="TextShape 2"/>
          <p:cNvSpPr txBox="1"/>
          <p:nvPr/>
        </p:nvSpPr>
        <p:spPr>
          <a:xfrm>
            <a:off x="587880" y="1774440"/>
            <a:ext cx="11168280" cy="4550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Interference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Wireless signals are impacted by many things: 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1143000" lvl="2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Helvetica LT Std"/>
              </a:rPr>
              <a:t>Surroundings</a:t>
            </a:r>
            <a:endParaRPr lang="en-US" sz="2400" b="0" strike="noStrike" spc="-1">
              <a:solidFill>
                <a:srgbClr val="000000"/>
              </a:solidFill>
              <a:latin typeface="Times New Roman"/>
            </a:endParaRPr>
          </a:p>
          <a:p>
            <a:pPr marL="1143000" lvl="2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Helvetica LT Std"/>
              </a:rPr>
              <a:t>Configuration power capability</a:t>
            </a:r>
            <a:endParaRPr lang="en-US" sz="2400" b="0" strike="noStrike" spc="-1">
              <a:solidFill>
                <a:srgbClr val="000000"/>
              </a:solidFill>
              <a:latin typeface="Times New Roman"/>
            </a:endParaRPr>
          </a:p>
          <a:p>
            <a:pPr marL="1143000" lvl="2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Helvetica LT Std"/>
              </a:rPr>
              <a:t>Nearby objects and antennae</a:t>
            </a:r>
            <a:endParaRPr lang="en-US" sz="24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Routers transmit power measured in two scales: milliwatt (mW) and decibel-milliwatt (dBm)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TextShape 1"/>
          <p:cNvSpPr txBox="1"/>
          <p:nvPr/>
        </p:nvSpPr>
        <p:spPr>
          <a:xfrm>
            <a:off x="587880" y="195840"/>
            <a:ext cx="10667520" cy="126252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Wi-Fi Basics (continued)</a:t>
            </a:r>
            <a:endParaRPr lang="en-US" sz="45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49" name="TextShape 2"/>
          <p:cNvSpPr txBox="1"/>
          <p:nvPr/>
        </p:nvSpPr>
        <p:spPr>
          <a:xfrm>
            <a:off x="587880" y="1774440"/>
            <a:ext cx="11168280" cy="4550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Interference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Antenna may be omnidirectional or unidirectional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1143000" lvl="2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400" b="0" i="1" strike="noStrike" spc="-1">
                <a:solidFill>
                  <a:srgbClr val="000000"/>
                </a:solidFill>
                <a:latin typeface="Helvetica LT Std"/>
              </a:rPr>
              <a:t>Omnidirectional:</a:t>
            </a:r>
            <a:r>
              <a:rPr lang="en-US" sz="2400" b="0" strike="noStrike" spc="-1">
                <a:solidFill>
                  <a:srgbClr val="000000"/>
                </a:solidFill>
                <a:latin typeface="Helvetica LT Std"/>
              </a:rPr>
              <a:t> send and receive in all directions</a:t>
            </a:r>
            <a:endParaRPr lang="en-US" sz="2400" b="0" strike="noStrike" spc="-1">
              <a:solidFill>
                <a:srgbClr val="000000"/>
              </a:solidFill>
              <a:latin typeface="Times New Roman"/>
            </a:endParaRPr>
          </a:p>
          <a:p>
            <a:pPr marL="1143000" lvl="2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400" b="0" i="1" strike="noStrike" spc="-1">
                <a:solidFill>
                  <a:srgbClr val="000000"/>
                </a:solidFill>
                <a:latin typeface="Helvetica LT Std"/>
              </a:rPr>
              <a:t>Unidirectional:</a:t>
            </a:r>
            <a:r>
              <a:rPr lang="en-US" sz="2400" b="0" strike="noStrike" spc="-1">
                <a:solidFill>
                  <a:srgbClr val="000000"/>
                </a:solidFill>
                <a:latin typeface="Helvetica LT Std"/>
              </a:rPr>
              <a:t> send and receive from one specific direction</a:t>
            </a:r>
            <a:endParaRPr lang="en-US" sz="24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Less interference with unidirectional, but often not flexible enough for communication between transmitter and receiver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algn="ctr">
              <a:spcAft>
                <a:spcPts val="1281"/>
              </a:spcAft>
            </a:pP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TextShape 1"/>
          <p:cNvSpPr txBox="1"/>
          <p:nvPr/>
        </p:nvSpPr>
        <p:spPr>
          <a:xfrm>
            <a:off x="587880" y="195840"/>
            <a:ext cx="10667520" cy="126252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Wi-Fi Basics (continued)	</a:t>
            </a:r>
            <a:endParaRPr lang="en-US" sz="4500" b="0" strike="noStrike" spc="-1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451" name="Picture 3"/>
          <p:cNvPicPr/>
          <p:nvPr/>
        </p:nvPicPr>
        <p:blipFill>
          <a:blip r:embed="rId2"/>
          <a:stretch/>
        </p:blipFill>
        <p:spPr>
          <a:xfrm>
            <a:off x="2590200" y="2019240"/>
            <a:ext cx="6662520" cy="38887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TextShape 1"/>
          <p:cNvSpPr txBox="1"/>
          <p:nvPr/>
        </p:nvSpPr>
        <p:spPr>
          <a:xfrm>
            <a:off x="587880" y="511560"/>
            <a:ext cx="10717200" cy="94680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FFFFFF"/>
                </a:solidFill>
                <a:latin typeface="Helvetica LT Std"/>
              </a:rPr>
              <a:t>Certification Objectives</a:t>
            </a:r>
            <a:endParaRPr lang="en-US" sz="45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12" name="TextShape 2"/>
          <p:cNvSpPr txBox="1"/>
          <p:nvPr/>
        </p:nvSpPr>
        <p:spPr>
          <a:xfrm>
            <a:off x="938160" y="1959480"/>
            <a:ext cx="5081400" cy="4357800"/>
          </a:xfrm>
          <a:prstGeom prst="rect">
            <a:avLst/>
          </a:prstGeom>
          <a:noFill/>
          <a:ln>
            <a:noFill/>
          </a:ln>
        </p:spPr>
        <p:txBody>
          <a:bodyPr>
            <a:normAutofit fontScale="92500"/>
          </a:bodyPr>
          <a:lstStyle/>
          <a:p>
            <a:pPr marL="228600" indent="-228240">
              <a:lnSpc>
                <a:spcPct val="110000"/>
              </a:lnSpc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CompTIA Security+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10000"/>
              </a:lnSpc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500" b="0" strike="noStrike" spc="-1">
                <a:solidFill>
                  <a:srgbClr val="000000"/>
                </a:solidFill>
                <a:latin typeface="Helvetica LT Std"/>
              </a:rPr>
              <a:t>1.2 Compare and contrast the types of attacks.</a:t>
            </a:r>
            <a:endParaRPr lang="en-US" sz="25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10000"/>
              </a:lnSpc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500" b="0" strike="noStrike" spc="-1">
                <a:solidFill>
                  <a:srgbClr val="000000"/>
                </a:solidFill>
                <a:latin typeface="Helvetica LT Std"/>
              </a:rPr>
              <a:t>2.1 Install and configure network components, both hardware and software based, to support organizational security.</a:t>
            </a:r>
            <a:endParaRPr lang="en-US" sz="25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10000"/>
              </a:lnSpc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500" b="0" strike="noStrike" spc="-1">
                <a:solidFill>
                  <a:srgbClr val="000000"/>
                </a:solidFill>
                <a:latin typeface="Helvetica LT Std"/>
              </a:rPr>
              <a:t>2.2 Given a scenario, use appropriate software tools to assess the security posture of an organization.</a:t>
            </a:r>
            <a:endParaRPr lang="en-US" sz="25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13" name="TextShape 3"/>
          <p:cNvSpPr txBox="1"/>
          <p:nvPr/>
        </p:nvSpPr>
        <p:spPr>
          <a:xfrm>
            <a:off x="6172200" y="1959480"/>
            <a:ext cx="5132880" cy="435780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10000"/>
              </a:lnSpc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300" b="0" strike="noStrike" spc="-1">
                <a:solidFill>
                  <a:srgbClr val="000000"/>
                </a:solidFill>
                <a:latin typeface="Helvetica LT Std"/>
              </a:rPr>
              <a:t>2.3 Given a scenario, troubleshoot common security issues.</a:t>
            </a:r>
            <a:endParaRPr lang="en-US" sz="23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10000"/>
              </a:lnSpc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300" b="0" strike="noStrike" spc="-1">
                <a:solidFill>
                  <a:srgbClr val="000000"/>
                </a:solidFill>
                <a:latin typeface="Helvetica LT Std"/>
              </a:rPr>
              <a:t>2.5 Given a scenario, deploy mobile devices securely.</a:t>
            </a:r>
            <a:endParaRPr lang="en-US" sz="23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10000"/>
              </a:lnSpc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300" b="0" strike="noStrike" spc="-1">
                <a:solidFill>
                  <a:srgbClr val="000000"/>
                </a:solidFill>
                <a:latin typeface="Helvetica LT Std"/>
              </a:rPr>
              <a:t>3.3 Given a scenario, implement secure systems design.</a:t>
            </a:r>
            <a:endParaRPr lang="en-US" sz="23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10000"/>
              </a:lnSpc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300" b="0" strike="noStrike" spc="-1">
                <a:solidFill>
                  <a:srgbClr val="000000"/>
                </a:solidFill>
                <a:latin typeface="Helvetica LT Std"/>
              </a:rPr>
              <a:t>6.3 Given a scenario, install and configure wireless security settings.</a:t>
            </a:r>
            <a:endParaRPr lang="en-US" sz="2300" b="0" strike="noStrike" spc="-1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ct val="120000"/>
              </a:lnSpc>
              <a:spcBef>
                <a:spcPts val="1001"/>
              </a:spcBef>
            </a:pPr>
            <a:endParaRPr lang="en-US" sz="23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TextShape 1"/>
          <p:cNvSpPr txBox="1"/>
          <p:nvPr/>
        </p:nvSpPr>
        <p:spPr>
          <a:xfrm>
            <a:off x="587880" y="195840"/>
            <a:ext cx="10667520" cy="126252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Wi-Fi Basics (continued)</a:t>
            </a:r>
            <a:endParaRPr lang="en-US" sz="45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54" name="TextShape 2"/>
          <p:cNvSpPr txBox="1"/>
          <p:nvPr/>
        </p:nvSpPr>
        <p:spPr>
          <a:xfrm>
            <a:off x="587880" y="1774440"/>
            <a:ext cx="11168280" cy="4550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Wireless signals transmit on unlicensed frequencies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802.11 workgroup uses five different frequency ranges: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2.4 GHz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3.6 GHz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4.9 GHz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5.0 GHz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5.9 GHz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TextShape 1"/>
          <p:cNvSpPr txBox="1"/>
          <p:nvPr/>
        </p:nvSpPr>
        <p:spPr>
          <a:xfrm>
            <a:off x="587880" y="195840"/>
            <a:ext cx="10667520" cy="126252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Wi-Fi Basics (continued)</a:t>
            </a:r>
            <a:endParaRPr lang="en-US" sz="45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56" name="TextShape 2"/>
          <p:cNvSpPr txBox="1"/>
          <p:nvPr/>
        </p:nvSpPr>
        <p:spPr>
          <a:xfrm>
            <a:off x="587880" y="1774440"/>
            <a:ext cx="11168280" cy="4550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i="1" strike="noStrike" spc="-1">
                <a:solidFill>
                  <a:srgbClr val="000000"/>
                </a:solidFill>
                <a:latin typeface="Helvetica LT Std"/>
              </a:rPr>
              <a:t>Dual-band routers:</a:t>
            </a: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 devices that can be configured to run on multiple frequencies simultaneously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i="1" strike="noStrike" spc="-1">
                <a:solidFill>
                  <a:srgbClr val="000000"/>
                </a:solidFill>
                <a:latin typeface="Helvetica LT Std"/>
              </a:rPr>
              <a:t>Channels:</a:t>
            </a: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 each of the RF bands is subdivided into slices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1" i="1" strike="noStrike" spc="-1">
                <a:solidFill>
                  <a:srgbClr val="000000"/>
                </a:solidFill>
                <a:latin typeface="Helvetica LT Std"/>
              </a:rPr>
              <a:t>Dynamic frequency selection (DFS)</a:t>
            </a:r>
            <a:r>
              <a:rPr lang="en-US" sz="2800" b="0" i="1" strike="noStrike" spc="-1">
                <a:solidFill>
                  <a:srgbClr val="000000"/>
                </a:solidFill>
                <a:latin typeface="Helvetica LT Std"/>
              </a:rPr>
              <a:t>:</a:t>
            </a: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 detects interference with military and weather radar and automatically shifts the frequency being used by the wireless device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ct val="120000"/>
              </a:lnSpc>
              <a:spcBef>
                <a:spcPts val="1001"/>
              </a:spcBef>
            </a:pP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TextShape 1"/>
          <p:cNvSpPr txBox="1"/>
          <p:nvPr/>
        </p:nvSpPr>
        <p:spPr>
          <a:xfrm>
            <a:off x="587880" y="195840"/>
            <a:ext cx="10667520" cy="126252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Cellular Wireless Basics </a:t>
            </a:r>
            <a:endParaRPr lang="en-US" sz="45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58" name="TextShape 2"/>
          <p:cNvSpPr txBox="1"/>
          <p:nvPr/>
        </p:nvSpPr>
        <p:spPr>
          <a:xfrm>
            <a:off x="587880" y="1774440"/>
            <a:ext cx="11168280" cy="4550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1" i="1" strike="noStrike" spc="-1">
                <a:solidFill>
                  <a:srgbClr val="000000"/>
                </a:solidFill>
                <a:latin typeface="Helvetica LT Std"/>
              </a:rPr>
              <a:t>Cellular network</a:t>
            </a:r>
            <a:r>
              <a:rPr lang="en-US" sz="2800" b="0" i="1" strike="noStrike" spc="-1">
                <a:solidFill>
                  <a:srgbClr val="000000"/>
                </a:solidFill>
                <a:latin typeface="Helvetica LT Std"/>
              </a:rPr>
              <a:t>:</a:t>
            </a: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 type of wireless network in which transmissions are distributed over groups of geographic areas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Transmits data from multiple transmitters called base stations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Each base station is given a portion of the overall bandwidth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1" i="1" strike="noStrike" spc="-1">
                <a:solidFill>
                  <a:srgbClr val="000000"/>
                </a:solidFill>
                <a:latin typeface="Helvetica LT Std"/>
              </a:rPr>
              <a:t>Cell</a:t>
            </a:r>
            <a:r>
              <a:rPr lang="en-US" sz="2600" b="0" i="1" strike="noStrike" spc="-1">
                <a:solidFill>
                  <a:srgbClr val="000000"/>
                </a:solidFill>
                <a:latin typeface="Helvetica LT Std"/>
              </a:rPr>
              <a:t>:</a:t>
            </a: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 coverage provided by the base station 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ct val="120000"/>
              </a:lnSpc>
              <a:spcBef>
                <a:spcPts val="1001"/>
              </a:spcBef>
            </a:pP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TextShape 1"/>
          <p:cNvSpPr txBox="1"/>
          <p:nvPr/>
        </p:nvSpPr>
        <p:spPr>
          <a:xfrm>
            <a:off x="587880" y="195840"/>
            <a:ext cx="10667520" cy="126252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Cellular Wireless Basics (continued)</a:t>
            </a:r>
            <a:endParaRPr lang="en-US" sz="4500" b="0" strike="noStrike" spc="-1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460" name="Content Placeholder 3"/>
          <p:cNvPicPr/>
          <p:nvPr/>
        </p:nvPicPr>
        <p:blipFill>
          <a:blip r:embed="rId2"/>
          <a:stretch/>
        </p:blipFill>
        <p:spPr>
          <a:xfrm>
            <a:off x="3786840" y="1925640"/>
            <a:ext cx="4269600" cy="42494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TextShape 1"/>
          <p:cNvSpPr txBox="1"/>
          <p:nvPr/>
        </p:nvSpPr>
        <p:spPr>
          <a:xfrm>
            <a:off x="587880" y="195840"/>
            <a:ext cx="10667520" cy="126252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Cellular Wireless Basics (continued)</a:t>
            </a:r>
            <a:endParaRPr lang="en-US" sz="45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63" name="TextShape 2"/>
          <p:cNvSpPr txBox="1"/>
          <p:nvPr/>
        </p:nvSpPr>
        <p:spPr>
          <a:xfrm>
            <a:off x="587880" y="1774440"/>
            <a:ext cx="11168280" cy="4550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4G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G: generation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Specifications provided by International Telecommunication Union (ITU)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Long-Term Evolution (LTE)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Path used to provide 4G speeds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5G expected to be deployed starting 2020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TextShape 1"/>
          <p:cNvSpPr txBox="1"/>
          <p:nvPr/>
        </p:nvSpPr>
        <p:spPr>
          <a:xfrm>
            <a:off x="587880" y="195840"/>
            <a:ext cx="10667520" cy="126252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Cellular Wireless Basics (continued)</a:t>
            </a:r>
            <a:endParaRPr lang="en-US" sz="45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65" name="TextShape 2"/>
          <p:cNvSpPr txBox="1"/>
          <p:nvPr/>
        </p:nvSpPr>
        <p:spPr>
          <a:xfrm>
            <a:off x="587880" y="1774440"/>
            <a:ext cx="11168280" cy="4550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Cellular networks operate in licenses areas of RF spectrum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Mobile carriers cannot transmit or receive data using the same frequencies in a given market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FCC tasked with trying to free up additional spectrum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TextShape 1"/>
          <p:cNvSpPr txBox="1"/>
          <p:nvPr/>
        </p:nvSpPr>
        <p:spPr>
          <a:xfrm>
            <a:off x="587880" y="195840"/>
            <a:ext cx="10667520" cy="126252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 fontScale="98500" lnSpcReduction="10000"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Additional Wireless Communication Methods</a:t>
            </a:r>
            <a:endParaRPr lang="en-US" sz="45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67" name="TextShape 2"/>
          <p:cNvSpPr txBox="1"/>
          <p:nvPr/>
        </p:nvSpPr>
        <p:spPr>
          <a:xfrm>
            <a:off x="587880" y="1774440"/>
            <a:ext cx="11168280" cy="4550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1" i="1" strike="noStrike" spc="-1">
                <a:solidFill>
                  <a:srgbClr val="000000"/>
                </a:solidFill>
                <a:latin typeface="Helvetica LT Std"/>
              </a:rPr>
              <a:t>Satellite communication (SATCOM)</a:t>
            </a:r>
            <a:r>
              <a:rPr lang="en-US" sz="2800" b="0" i="1" strike="noStrike" spc="-1">
                <a:solidFill>
                  <a:srgbClr val="000000"/>
                </a:solidFill>
                <a:latin typeface="Helvetica LT Std"/>
              </a:rPr>
              <a:t>:</a:t>
            </a: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 space-based wireless network in which an orbital satellite provides the connection to the host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Used for many purposes 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Satellite services can cover entire globe using multiple frequencies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ITU assigns radio frequencies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Most used are C, L, and Ku bands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TextShape 1"/>
          <p:cNvSpPr txBox="1"/>
          <p:nvPr/>
        </p:nvSpPr>
        <p:spPr>
          <a:xfrm>
            <a:off x="587880" y="195840"/>
            <a:ext cx="10667520" cy="126252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 fontScale="98500" lnSpcReduction="10000"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Additional Wireless Communication Methods (continued)</a:t>
            </a:r>
            <a:endParaRPr lang="en-US" sz="45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69" name="TextShape 2"/>
          <p:cNvSpPr txBox="1"/>
          <p:nvPr/>
        </p:nvSpPr>
        <p:spPr>
          <a:xfrm>
            <a:off x="587880" y="1774440"/>
            <a:ext cx="11168280" cy="4550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1" i="1" strike="noStrike" spc="-1">
                <a:solidFill>
                  <a:srgbClr val="000000"/>
                </a:solidFill>
                <a:latin typeface="Helvetica LT Std"/>
              </a:rPr>
              <a:t>ANT</a:t>
            </a:r>
            <a:r>
              <a:rPr lang="en-US" sz="2800" b="0" i="1" strike="noStrike" spc="-1">
                <a:solidFill>
                  <a:srgbClr val="000000"/>
                </a:solidFill>
                <a:latin typeface="Helvetica LT Std"/>
              </a:rPr>
              <a:t>:</a:t>
            </a: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 personal area technology similar to Bluetooth that allows devices to communicate with each other wirelessly over short distances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Designed for low-bit, low-power transmissions of small packets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Used in sports, fitness, and health-care products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TextShape 1"/>
          <p:cNvSpPr txBox="1"/>
          <p:nvPr/>
        </p:nvSpPr>
        <p:spPr>
          <a:xfrm>
            <a:off x="587880" y="511560"/>
            <a:ext cx="6585480" cy="94680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FFFFFF"/>
                </a:solidFill>
                <a:latin typeface="Helvetica LT Std"/>
              </a:rPr>
              <a:t>Section 10.1 Review</a:t>
            </a:r>
            <a:endParaRPr lang="en-US" sz="45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71" name="TextShape 2"/>
          <p:cNvSpPr txBox="1"/>
          <p:nvPr/>
        </p:nvSpPr>
        <p:spPr>
          <a:xfrm>
            <a:off x="587880" y="1774440"/>
            <a:ext cx="11168280" cy="4550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36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</a:pPr>
            <a:r>
              <a:rPr lang="en-US" sz="2800" b="0" strike="noStrike" spc="-1" dirty="0">
                <a:solidFill>
                  <a:srgbClr val="000000"/>
                </a:solidFill>
                <a:latin typeface="Helvetica LT Std"/>
              </a:rPr>
              <a:t>A _____ is a device that allows connections to a wireless network and can send data to another network.</a:t>
            </a:r>
            <a:endParaRPr lang="en-US" sz="2800" b="0" strike="noStrike" spc="-1" dirty="0">
              <a:solidFill>
                <a:srgbClr val="000000"/>
              </a:solidFill>
              <a:latin typeface="Times New Roman"/>
            </a:endParaRPr>
          </a:p>
          <a:p>
            <a:pPr marL="457200">
              <a:lnSpc>
                <a:spcPct val="120000"/>
              </a:lnSpc>
              <a:spcBef>
                <a:spcPts val="499"/>
              </a:spcBef>
            </a:pPr>
            <a:r>
              <a:rPr lang="en-US" sz="2600" b="0" strike="noStrike" spc="-1" dirty="0">
                <a:solidFill>
                  <a:srgbClr val="00B0F0"/>
                </a:solidFill>
                <a:latin typeface="Helvetica LT Std"/>
              </a:rPr>
              <a:t>wireless router</a:t>
            </a:r>
            <a:endParaRPr lang="en-US" sz="2600" b="0" strike="noStrike" spc="-1" dirty="0">
              <a:solidFill>
                <a:srgbClr val="000000"/>
              </a:solidFill>
              <a:latin typeface="Times New Roman"/>
            </a:endParaRPr>
          </a:p>
          <a:p>
            <a:pPr marL="36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</a:pPr>
            <a:r>
              <a:rPr lang="en-US" sz="2800" b="0" strike="noStrike" spc="-1" dirty="0">
                <a:solidFill>
                  <a:srgbClr val="000000"/>
                </a:solidFill>
                <a:latin typeface="Helvetica LT Std"/>
              </a:rPr>
              <a:t>What is an SSID?</a:t>
            </a:r>
            <a:endParaRPr lang="en-US" sz="2800" b="0" strike="noStrike" spc="-1" dirty="0">
              <a:solidFill>
                <a:srgbClr val="000000"/>
              </a:solidFill>
              <a:latin typeface="Times New Roman"/>
            </a:endParaRPr>
          </a:p>
          <a:p>
            <a:pPr marL="457200">
              <a:lnSpc>
                <a:spcPct val="120000"/>
              </a:lnSpc>
              <a:spcBef>
                <a:spcPts val="499"/>
              </a:spcBef>
            </a:pPr>
            <a:r>
              <a:rPr lang="en-US" sz="2600" b="0" strike="noStrike" spc="-1" dirty="0">
                <a:solidFill>
                  <a:srgbClr val="00B0F0"/>
                </a:solidFill>
                <a:latin typeface="Helvetica LT Std"/>
              </a:rPr>
              <a:t>The name of a wireless network.</a:t>
            </a:r>
            <a:endParaRPr lang="en-US" sz="2600" b="0" strike="noStrike" spc="-1" dirty="0">
              <a:solidFill>
                <a:srgbClr val="000000"/>
              </a:solidFill>
              <a:latin typeface="Times New Roman"/>
            </a:endParaRPr>
          </a:p>
          <a:p>
            <a:pPr marL="36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</a:pPr>
            <a:r>
              <a:rPr lang="en-US" sz="2800" b="0" strike="noStrike" spc="-1" dirty="0">
                <a:solidFill>
                  <a:srgbClr val="000000"/>
                </a:solidFill>
                <a:latin typeface="Helvetica LT Std"/>
              </a:rPr>
              <a:t>Which channels do not overlap in a 2.4 GHz wireless network?</a:t>
            </a:r>
            <a:endParaRPr lang="en-US" sz="2800" b="0" strike="noStrike" spc="-1" dirty="0">
              <a:solidFill>
                <a:srgbClr val="000000"/>
              </a:solidFill>
              <a:latin typeface="Times New Roman"/>
            </a:endParaRPr>
          </a:p>
          <a:p>
            <a:pPr marL="457200">
              <a:lnSpc>
                <a:spcPct val="120000"/>
              </a:lnSpc>
              <a:spcBef>
                <a:spcPts val="499"/>
              </a:spcBef>
            </a:pPr>
            <a:r>
              <a:rPr lang="en-US" sz="2600" b="0" strike="noStrike" spc="-1" dirty="0">
                <a:solidFill>
                  <a:srgbClr val="00B0F0"/>
                </a:solidFill>
                <a:latin typeface="Helvetica LT Std"/>
              </a:rPr>
              <a:t>1, 6, and 11</a:t>
            </a:r>
            <a:endParaRPr lang="en-US" sz="2600" b="0" strike="noStrike" spc="-1" dirty="0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TextShape 1"/>
          <p:cNvSpPr txBox="1"/>
          <p:nvPr/>
        </p:nvSpPr>
        <p:spPr>
          <a:xfrm>
            <a:off x="587880" y="511560"/>
            <a:ext cx="6585480" cy="94680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FFFFFF"/>
                </a:solidFill>
                <a:latin typeface="Helvetica LT Std"/>
              </a:rPr>
              <a:t>Section 10.1 Review</a:t>
            </a:r>
            <a:endParaRPr lang="en-US" sz="45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73" name="TextShape 2"/>
          <p:cNvSpPr txBox="1"/>
          <p:nvPr/>
        </p:nvSpPr>
        <p:spPr>
          <a:xfrm>
            <a:off x="587880" y="1774440"/>
            <a:ext cx="11168280" cy="4550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36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</a:pPr>
            <a:r>
              <a:rPr lang="en-US" sz="2800" b="0" strike="noStrike" spc="-1" dirty="0">
                <a:solidFill>
                  <a:srgbClr val="000000"/>
                </a:solidFill>
                <a:latin typeface="Helvetica LT Std"/>
              </a:rPr>
              <a:t>Which governmental agency manages the radio spectrum?</a:t>
            </a:r>
            <a:endParaRPr lang="en-US" sz="2800" b="0" strike="noStrike" spc="-1" dirty="0">
              <a:solidFill>
                <a:srgbClr val="000000"/>
              </a:solidFill>
              <a:latin typeface="Times New Roman"/>
            </a:endParaRPr>
          </a:p>
          <a:p>
            <a:pPr marL="457200">
              <a:lnSpc>
                <a:spcPct val="120000"/>
              </a:lnSpc>
              <a:spcBef>
                <a:spcPts val="499"/>
              </a:spcBef>
            </a:pPr>
            <a:r>
              <a:rPr lang="en-US" sz="2600" b="0" strike="noStrike" spc="-1" dirty="0">
                <a:solidFill>
                  <a:srgbClr val="00B0F0"/>
                </a:solidFill>
                <a:latin typeface="Helvetica LT Std"/>
              </a:rPr>
              <a:t>FCC</a:t>
            </a:r>
            <a:endParaRPr lang="en-US" sz="2600" b="0" strike="noStrike" spc="-1" dirty="0">
              <a:solidFill>
                <a:srgbClr val="000000"/>
              </a:solidFill>
              <a:latin typeface="Times New Roman"/>
            </a:endParaRPr>
          </a:p>
          <a:p>
            <a:pPr marL="36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</a:pPr>
            <a:r>
              <a:rPr lang="en-US" sz="2800" b="0" strike="noStrike" spc="-1" dirty="0">
                <a:solidFill>
                  <a:srgbClr val="000000"/>
                </a:solidFill>
                <a:latin typeface="Helvetica LT Std"/>
              </a:rPr>
              <a:t>What is the coverage area of a base station in a cellular network called?</a:t>
            </a:r>
            <a:endParaRPr lang="en-US" sz="2800" b="0" strike="noStrike" spc="-1" dirty="0">
              <a:solidFill>
                <a:srgbClr val="000000"/>
              </a:solidFill>
              <a:latin typeface="Times New Roman"/>
            </a:endParaRPr>
          </a:p>
          <a:p>
            <a:pPr marL="457200">
              <a:lnSpc>
                <a:spcPct val="120000"/>
              </a:lnSpc>
              <a:spcBef>
                <a:spcPts val="499"/>
              </a:spcBef>
            </a:pPr>
            <a:r>
              <a:rPr lang="en-US" sz="2600" b="0" strike="noStrike" spc="-1" dirty="0">
                <a:solidFill>
                  <a:srgbClr val="00B0F0"/>
                </a:solidFill>
                <a:latin typeface="Helvetica LT Std"/>
              </a:rPr>
              <a:t>A cell.</a:t>
            </a:r>
            <a:endParaRPr lang="en-US" sz="2600" b="0" strike="noStrike" spc="-1" dirty="0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TextShape 1"/>
          <p:cNvSpPr txBox="1"/>
          <p:nvPr/>
        </p:nvSpPr>
        <p:spPr>
          <a:xfrm>
            <a:off x="587880" y="511560"/>
            <a:ext cx="11168280" cy="94680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FFFFFF"/>
                </a:solidFill>
                <a:latin typeface="Helvetica LT Std"/>
              </a:rPr>
              <a:t>Certification Objectives</a:t>
            </a:r>
            <a:endParaRPr lang="en-US" sz="45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15" name="TextShape 2"/>
          <p:cNvSpPr txBox="1"/>
          <p:nvPr/>
        </p:nvSpPr>
        <p:spPr>
          <a:xfrm>
            <a:off x="849240" y="1774440"/>
            <a:ext cx="10907280" cy="467352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 marL="228600" indent="-228240">
              <a:lnSpc>
                <a:spcPct val="100000"/>
              </a:lnSpc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Microsoft MTA Security Fundamentals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00000"/>
              </a:lnSpc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1.4 Understand wireless security.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00000"/>
              </a:lnSpc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2.1 Understand user authentication.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TextShape 1"/>
          <p:cNvSpPr txBox="1"/>
          <p:nvPr/>
        </p:nvSpPr>
        <p:spPr>
          <a:xfrm>
            <a:off x="2707560" y="1226160"/>
            <a:ext cx="6673680" cy="15890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6000" b="1" strike="noStrike" spc="-1">
                <a:solidFill>
                  <a:srgbClr val="FFFFFF"/>
                </a:solidFill>
                <a:latin typeface="Trebuchet MS"/>
                <a:ea typeface="Tahoma"/>
              </a:rPr>
              <a:t>Section 10.2</a:t>
            </a:r>
            <a:endParaRPr lang="en-US" sz="60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75" name="TextShape 2"/>
          <p:cNvSpPr txBox="1"/>
          <p:nvPr/>
        </p:nvSpPr>
        <p:spPr>
          <a:xfrm>
            <a:off x="1401120" y="3159000"/>
            <a:ext cx="9381240" cy="281700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algn="ctr">
              <a:lnSpc>
                <a:spcPct val="100000"/>
              </a:lnSpc>
              <a:spcBef>
                <a:spcPts val="1001"/>
              </a:spcBef>
            </a:pPr>
            <a:r>
              <a:rPr lang="en-US" sz="6000" b="0" strike="noStrike" spc="-1">
                <a:solidFill>
                  <a:srgbClr val="004E96"/>
                </a:solidFill>
                <a:latin typeface="Trebuchet MS"/>
              </a:rPr>
              <a:t>Wireless</a:t>
            </a:r>
            <a:endParaRPr lang="en-US" sz="6000" b="0" strike="noStrike" spc="-1">
              <a:solidFill>
                <a:srgbClr val="000000"/>
              </a:solidFill>
              <a:latin typeface="Times New Roman"/>
            </a:endParaRPr>
          </a:p>
          <a:p>
            <a:pPr algn="ctr">
              <a:lnSpc>
                <a:spcPct val="100000"/>
              </a:lnSpc>
              <a:spcBef>
                <a:spcPts val="1001"/>
              </a:spcBef>
            </a:pPr>
            <a:r>
              <a:rPr lang="en-US" sz="6000" b="0" strike="noStrike" spc="-1">
                <a:solidFill>
                  <a:srgbClr val="004E96"/>
                </a:solidFill>
                <a:latin typeface="Trebuchet MS"/>
              </a:rPr>
              <a:t>Vulnerabilities</a:t>
            </a:r>
            <a:endParaRPr lang="en-US" sz="60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TextShape 1"/>
          <p:cNvSpPr txBox="1"/>
          <p:nvPr/>
        </p:nvSpPr>
        <p:spPr>
          <a:xfrm>
            <a:off x="587880" y="511560"/>
            <a:ext cx="6585480" cy="94680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FFFFFF"/>
                </a:solidFill>
                <a:latin typeface="Helvetica LT Std"/>
              </a:rPr>
              <a:t>Key Terms</a:t>
            </a:r>
            <a:endParaRPr lang="en-US" sz="45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77" name="TextShape 2"/>
          <p:cNvSpPr txBox="1"/>
          <p:nvPr/>
        </p:nvSpPr>
        <p:spPr>
          <a:xfrm>
            <a:off x="849240" y="1774440"/>
            <a:ext cx="5133240" cy="4550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attenuation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cantenna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data leakage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dead spot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jamming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78" name="CustomShape 3"/>
          <p:cNvSpPr/>
          <p:nvPr/>
        </p:nvSpPr>
        <p:spPr>
          <a:xfrm>
            <a:off x="6305040" y="1774440"/>
            <a:ext cx="5133240" cy="4550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79" name="CustomShape 4"/>
          <p:cNvSpPr/>
          <p:nvPr/>
        </p:nvSpPr>
        <p:spPr>
          <a:xfrm>
            <a:off x="6305040" y="1774440"/>
            <a:ext cx="5133240" cy="4550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piggybacking</a:t>
            </a:r>
            <a:endParaRPr lang="en-US" sz="2800" b="0" strike="noStrike" spc="-1">
              <a:latin typeface="Arial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warchalking</a:t>
            </a:r>
            <a:endParaRPr lang="en-US" sz="2800" b="0" strike="noStrike" spc="-1">
              <a:latin typeface="Arial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wardriving</a:t>
            </a:r>
            <a:endParaRPr lang="en-US" sz="2800" b="0" strike="noStrike" spc="-1">
              <a:latin typeface="Arial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wireless site survey</a:t>
            </a:r>
            <a:endParaRPr lang="en-US" sz="2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TextShape 1"/>
          <p:cNvSpPr txBox="1"/>
          <p:nvPr/>
        </p:nvSpPr>
        <p:spPr>
          <a:xfrm>
            <a:off x="587880" y="511560"/>
            <a:ext cx="11168280" cy="94680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FFFFFF"/>
                </a:solidFill>
                <a:latin typeface="Helvetica LT Std"/>
              </a:rPr>
              <a:t>Learning Goals</a:t>
            </a:r>
            <a:endParaRPr lang="en-US" sz="45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81" name="TextShape 2"/>
          <p:cNvSpPr txBox="1"/>
          <p:nvPr/>
        </p:nvSpPr>
        <p:spPr>
          <a:xfrm>
            <a:off x="587880" y="1774440"/>
            <a:ext cx="11168280" cy="4550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Evaluate the placement of a wireless configuration.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Discuss the legal and ethical issues of using someone else’s wireless signal.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Identify security vulnerabilities with wireless routers.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List other peripheral devices that could present vulnerabilities to a wireless network.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Describe the importance of data sniffing on wireless networks.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TextShape 1"/>
          <p:cNvSpPr txBox="1"/>
          <p:nvPr/>
        </p:nvSpPr>
        <p:spPr>
          <a:xfrm>
            <a:off x="587880" y="195840"/>
            <a:ext cx="10667520" cy="126252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Wireless Configuration Placement</a:t>
            </a:r>
            <a:endParaRPr lang="en-US" sz="45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83" name="TextShape 2"/>
          <p:cNvSpPr txBox="1"/>
          <p:nvPr/>
        </p:nvSpPr>
        <p:spPr>
          <a:xfrm>
            <a:off x="587880" y="1774440"/>
            <a:ext cx="11168280" cy="4550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Any device that transmits an electromagnetic signal can interfere with RF signals.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1" i="1" strike="noStrike" spc="-1">
                <a:solidFill>
                  <a:srgbClr val="000000"/>
                </a:solidFill>
                <a:latin typeface="Helvetica LT Std"/>
              </a:rPr>
              <a:t>Wireless site survey</a:t>
            </a:r>
            <a:r>
              <a:rPr lang="en-US" sz="2800" b="0" i="1" strike="noStrike" spc="-1">
                <a:solidFill>
                  <a:srgbClr val="000000"/>
                </a:solidFill>
                <a:latin typeface="Helvetica LT Std"/>
              </a:rPr>
              <a:t>: </a:t>
            </a: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creates a map of the wireless signal, its strength, and its coverage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Steps can be taken in regard to placement and configuration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Should be done on frequent basis as a security measure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1" i="1" strike="noStrike" spc="-1">
                <a:solidFill>
                  <a:srgbClr val="000000"/>
                </a:solidFill>
                <a:latin typeface="Helvetica LT Std"/>
              </a:rPr>
              <a:t>Attenuation</a:t>
            </a: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: weakening of signal over distance from the access point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ct val="120000"/>
              </a:lnSpc>
              <a:spcBef>
                <a:spcPts val="1001"/>
              </a:spcBef>
            </a:pP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TextShape 1"/>
          <p:cNvSpPr txBox="1"/>
          <p:nvPr/>
        </p:nvSpPr>
        <p:spPr>
          <a:xfrm>
            <a:off x="587880" y="195840"/>
            <a:ext cx="10667520" cy="126252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 fontScale="98500" lnSpcReduction="10000"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Wireless Configuration Placement (continued)</a:t>
            </a:r>
            <a:endParaRPr lang="en-US" sz="4500" b="0" strike="noStrike" spc="-1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485" name="Content Placeholder 3"/>
          <p:cNvPicPr/>
          <p:nvPr/>
        </p:nvPicPr>
        <p:blipFill>
          <a:blip r:embed="rId2"/>
          <a:stretch/>
        </p:blipFill>
        <p:spPr>
          <a:xfrm>
            <a:off x="1765080" y="1803240"/>
            <a:ext cx="8312760" cy="43257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TextShape 1"/>
          <p:cNvSpPr txBox="1"/>
          <p:nvPr/>
        </p:nvSpPr>
        <p:spPr>
          <a:xfrm>
            <a:off x="587880" y="195840"/>
            <a:ext cx="10667520" cy="126252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 fontScale="98500" lnSpcReduction="10000"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Wireless Configuration Placement (continued)</a:t>
            </a:r>
            <a:endParaRPr lang="en-US" sz="45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88" name="TextShape 2"/>
          <p:cNvSpPr txBox="1"/>
          <p:nvPr/>
        </p:nvSpPr>
        <p:spPr>
          <a:xfrm>
            <a:off x="587880" y="1774440"/>
            <a:ext cx="11168280" cy="4550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Obstacles can affect signal’s ability to reach destination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Weak signal may make people use less safe ways to communicate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Site surveys can also identify types of equipment in use, approximate locations of equipment, 802.11 standard used, vendor name, and MAC address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TextShape 1"/>
          <p:cNvSpPr txBox="1"/>
          <p:nvPr/>
        </p:nvSpPr>
        <p:spPr>
          <a:xfrm>
            <a:off x="587880" y="195840"/>
            <a:ext cx="10667520" cy="126252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 fontScale="98500" lnSpcReduction="10000"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Wireless Configuration Placement (continued)</a:t>
            </a:r>
            <a:endParaRPr lang="en-US" sz="45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90" name="TextShape 2"/>
          <p:cNvSpPr txBox="1"/>
          <p:nvPr/>
        </p:nvSpPr>
        <p:spPr>
          <a:xfrm>
            <a:off x="587880" y="1774440"/>
            <a:ext cx="11168280" cy="4550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1" i="1" strike="noStrike" spc="-1">
                <a:solidFill>
                  <a:srgbClr val="000000"/>
                </a:solidFill>
                <a:latin typeface="Helvetica LT Std"/>
              </a:rPr>
              <a:t>Dead spot</a:t>
            </a:r>
            <a:r>
              <a:rPr lang="en-US" sz="2800" b="0" i="1" strike="noStrike" spc="-1">
                <a:solidFill>
                  <a:srgbClr val="000000"/>
                </a:solidFill>
                <a:latin typeface="Helvetica LT Std"/>
              </a:rPr>
              <a:t>:</a:t>
            </a: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 place where there is no Wi-Fi coverage from a nearby cell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Site survey will find dead spots and indicate strength of signal beyond intended boundaries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Locate access points to provide best coverage of intended area with minimal extension out of building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TextShape 1"/>
          <p:cNvSpPr txBox="1"/>
          <p:nvPr/>
        </p:nvSpPr>
        <p:spPr>
          <a:xfrm>
            <a:off x="587880" y="195840"/>
            <a:ext cx="10667520" cy="126252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 fontScale="98500" lnSpcReduction="10000"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Wireless Configuration Placement (continued)</a:t>
            </a:r>
            <a:endParaRPr lang="en-US" sz="4500" b="0" strike="noStrike" spc="-1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492" name="Content Placeholder 3"/>
          <p:cNvPicPr/>
          <p:nvPr/>
        </p:nvPicPr>
        <p:blipFill>
          <a:blip r:embed="rId2"/>
          <a:stretch/>
        </p:blipFill>
        <p:spPr>
          <a:xfrm>
            <a:off x="3353040" y="1690920"/>
            <a:ext cx="5137560" cy="47642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TextShape 1"/>
          <p:cNvSpPr txBox="1"/>
          <p:nvPr/>
        </p:nvSpPr>
        <p:spPr>
          <a:xfrm>
            <a:off x="587880" y="195840"/>
            <a:ext cx="10667520" cy="126252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Wardriving</a:t>
            </a:r>
            <a:endParaRPr lang="en-US" sz="45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95" name="TextShape 2"/>
          <p:cNvSpPr txBox="1"/>
          <p:nvPr/>
        </p:nvSpPr>
        <p:spPr>
          <a:xfrm>
            <a:off x="587880" y="1774440"/>
            <a:ext cx="11168280" cy="4550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1" i="1" strike="noStrike" spc="-1">
                <a:solidFill>
                  <a:srgbClr val="000000"/>
                </a:solidFill>
                <a:latin typeface="Helvetica LT Std"/>
              </a:rPr>
              <a:t>Wardriving</a:t>
            </a:r>
            <a:r>
              <a:rPr lang="en-US" sz="2800" b="0" i="1" strike="noStrike" spc="-1">
                <a:solidFill>
                  <a:srgbClr val="000000"/>
                </a:solidFill>
                <a:latin typeface="Helvetica LT Std"/>
              </a:rPr>
              <a:t>:</a:t>
            </a: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 act of driving around trying to identify wireless networks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Network names, signal frequencies, and security encryption used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Can be done by walking, driving, and drones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1" i="1" strike="noStrike" spc="-1">
                <a:solidFill>
                  <a:srgbClr val="000000"/>
                </a:solidFill>
                <a:latin typeface="Helvetica LT Std"/>
              </a:rPr>
              <a:t>Warchalking</a:t>
            </a:r>
            <a:r>
              <a:rPr lang="en-US" sz="2800" b="0" i="1" strike="noStrike" spc="-1">
                <a:solidFill>
                  <a:srgbClr val="000000"/>
                </a:solidFill>
                <a:latin typeface="Helvetica LT Std"/>
              </a:rPr>
              <a:t>:</a:t>
            </a: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 act of publicly marking locations where network connections are found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496" name="Picture 3"/>
          <p:cNvPicPr/>
          <p:nvPr/>
        </p:nvPicPr>
        <p:blipFill>
          <a:blip r:embed="rId2"/>
          <a:stretch/>
        </p:blipFill>
        <p:spPr>
          <a:xfrm>
            <a:off x="2242800" y="4565160"/>
            <a:ext cx="7358040" cy="1699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TextShape 1"/>
          <p:cNvSpPr txBox="1"/>
          <p:nvPr/>
        </p:nvSpPr>
        <p:spPr>
          <a:xfrm>
            <a:off x="587880" y="195840"/>
            <a:ext cx="10667520" cy="126252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Wardriving (continued)</a:t>
            </a:r>
            <a:endParaRPr lang="en-US" sz="45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99" name="TextShape 2"/>
          <p:cNvSpPr txBox="1"/>
          <p:nvPr/>
        </p:nvSpPr>
        <p:spPr>
          <a:xfrm>
            <a:off x="587880" y="1774440"/>
            <a:ext cx="11168280" cy="4550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Many tools available for locating networks and their settings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 Hacker trick: use a high-powered antenna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Can extend physical range of network so hacker can be further away 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1" i="1" strike="noStrike" spc="-1">
                <a:solidFill>
                  <a:srgbClr val="000000"/>
                </a:solidFill>
                <a:latin typeface="Helvetica LT Std"/>
              </a:rPr>
              <a:t>Cantenna</a:t>
            </a:r>
            <a:r>
              <a:rPr lang="en-US" sz="2600" b="0" i="1" strike="noStrike" spc="-1">
                <a:solidFill>
                  <a:srgbClr val="000000"/>
                </a:solidFill>
                <a:latin typeface="Helvetica LT Std"/>
              </a:rPr>
              <a:t>:</a:t>
            </a: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 homemade device used to amplify Wi-Fi signals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1" i="1" strike="noStrike" spc="-1">
                <a:solidFill>
                  <a:srgbClr val="000000"/>
                </a:solidFill>
                <a:latin typeface="Helvetica LT Std"/>
              </a:rPr>
              <a:t>Piggybacking</a:t>
            </a:r>
            <a:r>
              <a:rPr lang="en-US" sz="2800" b="0" i="1" strike="noStrike" spc="-1">
                <a:solidFill>
                  <a:srgbClr val="000000"/>
                </a:solidFill>
                <a:latin typeface="Helvetica LT Std"/>
              </a:rPr>
              <a:t>:</a:t>
            </a: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 when a user gains access to a wireless network without permission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TextShape 1"/>
          <p:cNvSpPr txBox="1"/>
          <p:nvPr/>
        </p:nvSpPr>
        <p:spPr>
          <a:xfrm>
            <a:off x="2707560" y="1226160"/>
            <a:ext cx="6673680" cy="15890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6000" b="1" strike="noStrike" spc="-1">
                <a:solidFill>
                  <a:srgbClr val="FFFFFF"/>
                </a:solidFill>
                <a:latin typeface="Trebuchet MS"/>
                <a:ea typeface="Tahoma"/>
              </a:rPr>
              <a:t>Section 10.1</a:t>
            </a:r>
            <a:endParaRPr lang="en-US" sz="60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17" name="TextShape 2"/>
          <p:cNvSpPr txBox="1"/>
          <p:nvPr/>
        </p:nvSpPr>
        <p:spPr>
          <a:xfrm>
            <a:off x="1401120" y="3159000"/>
            <a:ext cx="9381240" cy="281700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algn="ctr">
              <a:lnSpc>
                <a:spcPct val="100000"/>
              </a:lnSpc>
              <a:spcBef>
                <a:spcPts val="1001"/>
              </a:spcBef>
            </a:pPr>
            <a:r>
              <a:rPr lang="en-US" sz="6000" b="0" strike="noStrike" spc="-1">
                <a:solidFill>
                  <a:srgbClr val="004E96"/>
                </a:solidFill>
                <a:latin typeface="Trebuchet MS"/>
              </a:rPr>
              <a:t>Wireless</a:t>
            </a:r>
            <a:endParaRPr lang="en-US" sz="6000" b="0" strike="noStrike" spc="-1">
              <a:solidFill>
                <a:srgbClr val="000000"/>
              </a:solidFill>
              <a:latin typeface="Times New Roman"/>
            </a:endParaRPr>
          </a:p>
          <a:p>
            <a:pPr algn="ctr">
              <a:lnSpc>
                <a:spcPct val="100000"/>
              </a:lnSpc>
              <a:spcBef>
                <a:spcPts val="1001"/>
              </a:spcBef>
            </a:pPr>
            <a:r>
              <a:rPr lang="en-US" sz="6000" b="0" strike="noStrike" spc="-1">
                <a:solidFill>
                  <a:srgbClr val="004E96"/>
                </a:solidFill>
                <a:latin typeface="Trebuchet MS"/>
              </a:rPr>
              <a:t>Networking</a:t>
            </a:r>
            <a:endParaRPr lang="en-US" sz="6000" b="0" strike="noStrike" spc="-1">
              <a:solidFill>
                <a:srgbClr val="000000"/>
              </a:solidFill>
              <a:latin typeface="Times New Roman"/>
            </a:endParaRPr>
          </a:p>
          <a:p>
            <a:pPr algn="ctr">
              <a:lnSpc>
                <a:spcPct val="100000"/>
              </a:lnSpc>
              <a:spcBef>
                <a:spcPts val="1001"/>
              </a:spcBef>
            </a:pPr>
            <a:r>
              <a:rPr lang="en-US" sz="6000" b="0" strike="noStrike" spc="-1">
                <a:solidFill>
                  <a:srgbClr val="004E96"/>
                </a:solidFill>
                <a:latin typeface="Trebuchet MS"/>
              </a:rPr>
              <a:t>Overview</a:t>
            </a:r>
            <a:endParaRPr lang="en-US" sz="60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TextShape 1"/>
          <p:cNvSpPr txBox="1"/>
          <p:nvPr/>
        </p:nvSpPr>
        <p:spPr>
          <a:xfrm>
            <a:off x="587880" y="195840"/>
            <a:ext cx="10667520" cy="126252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Wardriving (continued)</a:t>
            </a:r>
            <a:endParaRPr lang="en-US" sz="4500" b="0" strike="noStrike" spc="-1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501" name="Picture 3"/>
          <p:cNvPicPr/>
          <p:nvPr/>
        </p:nvPicPr>
        <p:blipFill>
          <a:blip r:embed="rId2"/>
          <a:stretch/>
        </p:blipFill>
        <p:spPr>
          <a:xfrm>
            <a:off x="2990160" y="1775160"/>
            <a:ext cx="5862600" cy="45392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TextShape 1"/>
          <p:cNvSpPr txBox="1"/>
          <p:nvPr/>
        </p:nvSpPr>
        <p:spPr>
          <a:xfrm>
            <a:off x="587880" y="195840"/>
            <a:ext cx="10667520" cy="126252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Wardriving (continued)</a:t>
            </a:r>
            <a:endParaRPr lang="en-US" sz="45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04" name="TextShape 2"/>
          <p:cNvSpPr txBox="1"/>
          <p:nvPr/>
        </p:nvSpPr>
        <p:spPr>
          <a:xfrm>
            <a:off x="587880" y="1774440"/>
            <a:ext cx="11168280" cy="4550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1" i="1" strike="noStrike" spc="-1">
                <a:solidFill>
                  <a:srgbClr val="000000"/>
                </a:solidFill>
                <a:latin typeface="Helvetica LT Std"/>
              </a:rPr>
              <a:t>Jamming</a:t>
            </a:r>
            <a:r>
              <a:rPr lang="en-US" sz="2800" b="0" i="1" strike="noStrike" spc="-1">
                <a:solidFill>
                  <a:srgbClr val="000000"/>
                </a:solidFill>
                <a:latin typeface="Helvetica LT Std"/>
              </a:rPr>
              <a:t>:</a:t>
            </a: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 intentionally interfering with wireless signals to prevent the transmission from being usable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Illegal at the state and federal level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i="1" strike="noStrike" spc="-1">
                <a:solidFill>
                  <a:srgbClr val="000000"/>
                </a:solidFill>
                <a:latin typeface="Helvetica LT Std"/>
              </a:rPr>
              <a:t>Jammers</a:t>
            </a: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: RF transmitters that block or scramble other RF signals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Interferes with </a:t>
            </a:r>
            <a:r>
              <a:rPr lang="en-US" sz="2600" b="0" i="1" strike="noStrike" spc="-1">
                <a:solidFill>
                  <a:srgbClr val="000000"/>
                </a:solidFill>
                <a:latin typeface="Helvetica LT Std"/>
              </a:rPr>
              <a:t>all</a:t>
            </a: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 signals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algn="ctr">
              <a:spcAft>
                <a:spcPts val="1281"/>
              </a:spcAft>
            </a:pP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TextShape 1"/>
          <p:cNvSpPr txBox="1"/>
          <p:nvPr/>
        </p:nvSpPr>
        <p:spPr>
          <a:xfrm>
            <a:off x="587880" y="195840"/>
            <a:ext cx="10667520" cy="126252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Router Vulnerabilities</a:t>
            </a:r>
            <a:endParaRPr lang="en-US" sz="45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06" name="TextShape 2"/>
          <p:cNvSpPr txBox="1"/>
          <p:nvPr/>
        </p:nvSpPr>
        <p:spPr>
          <a:xfrm>
            <a:off x="587880" y="1774440"/>
            <a:ext cx="11168280" cy="4550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Routers are not immune to flaws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Change default SSID and password information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Ensure firmware is up to date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Change security settings from default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Replace older routers with new models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algn="ctr">
              <a:spcAft>
                <a:spcPts val="1281"/>
              </a:spcAft>
            </a:pP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TextShape 1"/>
          <p:cNvSpPr txBox="1"/>
          <p:nvPr/>
        </p:nvSpPr>
        <p:spPr>
          <a:xfrm>
            <a:off x="587880" y="195840"/>
            <a:ext cx="10667520" cy="126252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Other Peripheral Vulnerabilities</a:t>
            </a:r>
            <a:endParaRPr lang="en-US" sz="45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08" name="TextShape 2"/>
          <p:cNvSpPr txBox="1"/>
          <p:nvPr/>
        </p:nvSpPr>
        <p:spPr>
          <a:xfrm>
            <a:off x="587880" y="1774440"/>
            <a:ext cx="11168280" cy="4550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Devices that access wireless networks pose vulnerabilities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Wireless keyboard or mouse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Cameras, printers, microSD cards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Keysniffer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Hack carried out with what looks like a USB charging device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Sniffs keystrokes and allows hackers to inject commands or steal information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TextShape 1"/>
          <p:cNvSpPr txBox="1"/>
          <p:nvPr/>
        </p:nvSpPr>
        <p:spPr>
          <a:xfrm>
            <a:off x="587880" y="195840"/>
            <a:ext cx="10667520" cy="126252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Data Sniffing on Wireless Networks</a:t>
            </a:r>
            <a:endParaRPr lang="en-US" sz="45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10" name="TextShape 2"/>
          <p:cNvSpPr txBox="1"/>
          <p:nvPr/>
        </p:nvSpPr>
        <p:spPr>
          <a:xfrm>
            <a:off x="587880" y="1774440"/>
            <a:ext cx="11168280" cy="4550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1" i="1" strike="noStrike" spc="-1">
                <a:solidFill>
                  <a:srgbClr val="000000"/>
                </a:solidFill>
                <a:latin typeface="Helvetica LT Std"/>
              </a:rPr>
              <a:t>Data leakage</a:t>
            </a:r>
            <a:r>
              <a:rPr lang="en-US" sz="2800" b="0" i="1" strike="noStrike" spc="-1">
                <a:solidFill>
                  <a:srgbClr val="000000"/>
                </a:solidFill>
                <a:latin typeface="Helvetica LT Std"/>
              </a:rPr>
              <a:t>:</a:t>
            </a: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 when data are intercepted and stolen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Intrusion-detection or packet-sniffing software can detect vulnerabilities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Ethical issue: personal information may be read by personnel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Benefits outweigh privacy concerns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If data is not protected, hackers will try to access it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TextShape 1"/>
          <p:cNvSpPr txBox="1"/>
          <p:nvPr/>
        </p:nvSpPr>
        <p:spPr>
          <a:xfrm>
            <a:off x="587880" y="195840"/>
            <a:ext cx="10667520" cy="126252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 fontScale="98500" lnSpcReduction="10000"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Data Sniffing on Wireless Networks (continued)</a:t>
            </a:r>
            <a:endParaRPr lang="en-US" sz="45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12" name="TextShape 2"/>
          <p:cNvSpPr txBox="1"/>
          <p:nvPr/>
        </p:nvSpPr>
        <p:spPr>
          <a:xfrm>
            <a:off x="587880" y="1774440"/>
            <a:ext cx="11168280" cy="455004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Many free or open-source tools for data sniffing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Hacker may insert a rogue access point that has no encryption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When user connects to AP, requests are transmitted in clear text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Scripts developed to find unencrypted AP and alert administrators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IoT increased need for oversight of security issues on wireless networks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TextShape 1"/>
          <p:cNvSpPr txBox="1"/>
          <p:nvPr/>
        </p:nvSpPr>
        <p:spPr>
          <a:xfrm>
            <a:off x="587880" y="511560"/>
            <a:ext cx="6585480" cy="94680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FFFFFF"/>
                </a:solidFill>
                <a:latin typeface="Helvetica LT Std"/>
              </a:rPr>
              <a:t>Section 10.2 Review</a:t>
            </a:r>
            <a:endParaRPr lang="en-US" sz="45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14" name="TextShape 2"/>
          <p:cNvSpPr txBox="1"/>
          <p:nvPr/>
        </p:nvSpPr>
        <p:spPr>
          <a:xfrm>
            <a:off x="587880" y="1774440"/>
            <a:ext cx="11168280" cy="4550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36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</a:pPr>
            <a:r>
              <a:rPr lang="en-US" sz="2800" b="0" strike="noStrike" spc="-1" dirty="0">
                <a:solidFill>
                  <a:srgbClr val="000000"/>
                </a:solidFill>
                <a:latin typeface="Helvetica LT Std"/>
              </a:rPr>
              <a:t>What is a dead spot when discussing a wireless network?</a:t>
            </a:r>
            <a:endParaRPr lang="en-US" sz="2800" b="0" strike="noStrike" spc="-1" dirty="0">
              <a:solidFill>
                <a:srgbClr val="000000"/>
              </a:solidFill>
              <a:latin typeface="Times New Roman"/>
            </a:endParaRPr>
          </a:p>
          <a:p>
            <a:pPr marL="457200">
              <a:lnSpc>
                <a:spcPct val="120000"/>
              </a:lnSpc>
              <a:spcBef>
                <a:spcPts val="499"/>
              </a:spcBef>
            </a:pPr>
            <a:r>
              <a:rPr lang="en-US" sz="2600" b="0" strike="noStrike" spc="-1" dirty="0">
                <a:solidFill>
                  <a:srgbClr val="00B0F0"/>
                </a:solidFill>
                <a:latin typeface="Helvetica LT Std"/>
              </a:rPr>
              <a:t>A location in a business without access to Wi-Fi.</a:t>
            </a:r>
            <a:endParaRPr lang="en-US" sz="2600" b="0" strike="noStrike" spc="-1" dirty="0">
              <a:solidFill>
                <a:srgbClr val="000000"/>
              </a:solidFill>
              <a:latin typeface="Times New Roman"/>
            </a:endParaRPr>
          </a:p>
          <a:p>
            <a:pPr marL="36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</a:pPr>
            <a:r>
              <a:rPr lang="en-US" sz="2800" b="0" strike="noStrike" spc="-1" dirty="0">
                <a:solidFill>
                  <a:srgbClr val="000000"/>
                </a:solidFill>
                <a:latin typeface="Helvetica LT Std"/>
              </a:rPr>
              <a:t>Traveling around searching for Wi-Fi networks is called _____.</a:t>
            </a:r>
            <a:endParaRPr lang="en-US" sz="2800" b="0" strike="noStrike" spc="-1" dirty="0">
              <a:solidFill>
                <a:srgbClr val="000000"/>
              </a:solidFill>
              <a:latin typeface="Times New Roman"/>
            </a:endParaRPr>
          </a:p>
          <a:p>
            <a:pPr marL="457200">
              <a:lnSpc>
                <a:spcPct val="120000"/>
              </a:lnSpc>
              <a:spcBef>
                <a:spcPts val="499"/>
              </a:spcBef>
            </a:pPr>
            <a:r>
              <a:rPr lang="en-US" sz="2600" b="0" strike="noStrike" spc="-1" dirty="0">
                <a:solidFill>
                  <a:srgbClr val="00B0F0"/>
                </a:solidFill>
                <a:latin typeface="Helvetica LT Std"/>
              </a:rPr>
              <a:t>wardriving</a:t>
            </a:r>
            <a:endParaRPr lang="en-US" sz="2600" b="0" strike="noStrike" spc="-1" dirty="0">
              <a:solidFill>
                <a:srgbClr val="000000"/>
              </a:solidFill>
              <a:latin typeface="Times New Roman"/>
            </a:endParaRPr>
          </a:p>
          <a:p>
            <a:pPr marL="36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</a:pPr>
            <a:r>
              <a:rPr lang="en-US" sz="2800" b="0" strike="noStrike" spc="-1" dirty="0">
                <a:solidFill>
                  <a:srgbClr val="000000"/>
                </a:solidFill>
                <a:latin typeface="Helvetica LT Std"/>
              </a:rPr>
              <a:t>What is it called if you connect to Wi-Fi of a neighbor or nearby business?</a:t>
            </a:r>
            <a:endParaRPr lang="en-US" sz="2800" b="0" strike="noStrike" spc="-1" dirty="0">
              <a:solidFill>
                <a:srgbClr val="000000"/>
              </a:solidFill>
              <a:latin typeface="Times New Roman"/>
            </a:endParaRPr>
          </a:p>
          <a:p>
            <a:pPr marL="457200">
              <a:lnSpc>
                <a:spcPct val="120000"/>
              </a:lnSpc>
              <a:spcBef>
                <a:spcPts val="499"/>
              </a:spcBef>
            </a:pPr>
            <a:r>
              <a:rPr lang="en-US" sz="2600" b="0" strike="noStrike" spc="-1" dirty="0">
                <a:solidFill>
                  <a:srgbClr val="00B0F0"/>
                </a:solidFill>
                <a:latin typeface="Helvetica LT Std"/>
              </a:rPr>
              <a:t>piggybacking</a:t>
            </a:r>
            <a:endParaRPr lang="en-US" sz="2600" b="0" strike="noStrike" spc="-1" dirty="0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TextShape 1"/>
          <p:cNvSpPr txBox="1"/>
          <p:nvPr/>
        </p:nvSpPr>
        <p:spPr>
          <a:xfrm>
            <a:off x="587880" y="511560"/>
            <a:ext cx="6585480" cy="94680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FFFFFF"/>
                </a:solidFill>
                <a:latin typeface="Helvetica LT Std"/>
              </a:rPr>
              <a:t>Section 10.2 Review</a:t>
            </a:r>
            <a:endParaRPr lang="en-US" sz="45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16" name="TextShape 2"/>
          <p:cNvSpPr txBox="1"/>
          <p:nvPr/>
        </p:nvSpPr>
        <p:spPr>
          <a:xfrm>
            <a:off x="587880" y="1774440"/>
            <a:ext cx="11168280" cy="4550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36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</a:pPr>
            <a:r>
              <a:rPr lang="en-US" sz="2800" b="0" strike="noStrike" spc="-1" dirty="0">
                <a:solidFill>
                  <a:srgbClr val="000000"/>
                </a:solidFill>
                <a:latin typeface="Helvetica LT Std"/>
              </a:rPr>
              <a:t>What does the warchalking symbol )( mean?</a:t>
            </a:r>
            <a:endParaRPr lang="en-US" sz="2800" b="0" strike="noStrike" spc="-1" dirty="0">
              <a:solidFill>
                <a:srgbClr val="000000"/>
              </a:solidFill>
              <a:latin typeface="Times New Roman"/>
            </a:endParaRPr>
          </a:p>
          <a:p>
            <a:pPr marL="457200">
              <a:lnSpc>
                <a:spcPct val="120000"/>
              </a:lnSpc>
              <a:spcBef>
                <a:spcPts val="499"/>
              </a:spcBef>
            </a:pPr>
            <a:r>
              <a:rPr lang="en-US" sz="2600" b="0" strike="noStrike" spc="-1" dirty="0">
                <a:solidFill>
                  <a:srgbClr val="00B0F0"/>
                </a:solidFill>
                <a:latin typeface="Helvetica LT Std"/>
              </a:rPr>
              <a:t>open wireless network</a:t>
            </a:r>
            <a:endParaRPr lang="en-US" sz="2600" b="0" strike="noStrike" spc="-1" dirty="0">
              <a:solidFill>
                <a:srgbClr val="000000"/>
              </a:solidFill>
              <a:latin typeface="Times New Roman"/>
            </a:endParaRPr>
          </a:p>
          <a:p>
            <a:pPr marL="36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</a:pPr>
            <a:r>
              <a:rPr lang="en-US" sz="2800" b="0" strike="noStrike" spc="-1" dirty="0">
                <a:solidFill>
                  <a:srgbClr val="000000"/>
                </a:solidFill>
                <a:latin typeface="Helvetica LT Std"/>
              </a:rPr>
              <a:t>List the two most important steps in securing a router.</a:t>
            </a:r>
            <a:endParaRPr lang="en-US" sz="2800" b="0" strike="noStrike" spc="-1" dirty="0">
              <a:solidFill>
                <a:srgbClr val="000000"/>
              </a:solidFill>
              <a:latin typeface="Times New Roman"/>
            </a:endParaRPr>
          </a:p>
          <a:p>
            <a:pPr marL="457200">
              <a:lnSpc>
                <a:spcPct val="120000"/>
              </a:lnSpc>
              <a:spcBef>
                <a:spcPts val="499"/>
              </a:spcBef>
            </a:pPr>
            <a:r>
              <a:rPr lang="en-US" sz="2600" b="0" strike="noStrike" spc="-1" dirty="0">
                <a:solidFill>
                  <a:srgbClr val="00B0F0"/>
                </a:solidFill>
                <a:latin typeface="Helvetica LT Std"/>
              </a:rPr>
              <a:t>Changing default SSID and password information.</a:t>
            </a:r>
            <a:endParaRPr lang="en-US" sz="2600" b="0" strike="noStrike" spc="-1" dirty="0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TextShape 1"/>
          <p:cNvSpPr txBox="1"/>
          <p:nvPr/>
        </p:nvSpPr>
        <p:spPr>
          <a:xfrm>
            <a:off x="2707560" y="1226160"/>
            <a:ext cx="6673680" cy="15890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6000" b="1" strike="noStrike" spc="-1">
                <a:solidFill>
                  <a:srgbClr val="FFFFFF"/>
                </a:solidFill>
                <a:latin typeface="Trebuchet MS"/>
                <a:ea typeface="Tahoma"/>
              </a:rPr>
              <a:t>Section 10.3</a:t>
            </a:r>
            <a:endParaRPr lang="en-US" sz="60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18" name="TextShape 2"/>
          <p:cNvSpPr txBox="1"/>
          <p:nvPr/>
        </p:nvSpPr>
        <p:spPr>
          <a:xfrm>
            <a:off x="1401120" y="3159000"/>
            <a:ext cx="9381240" cy="281700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algn="ctr">
              <a:lnSpc>
                <a:spcPct val="100000"/>
              </a:lnSpc>
              <a:spcBef>
                <a:spcPts val="1001"/>
              </a:spcBef>
            </a:pPr>
            <a:r>
              <a:rPr lang="en-US" sz="6000" b="0" strike="noStrike" spc="-1">
                <a:solidFill>
                  <a:srgbClr val="004E96"/>
                </a:solidFill>
                <a:latin typeface="Trebuchet MS"/>
              </a:rPr>
              <a:t>Wireless Access</a:t>
            </a:r>
            <a:endParaRPr lang="en-US" sz="60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TextShape 1"/>
          <p:cNvSpPr txBox="1"/>
          <p:nvPr/>
        </p:nvSpPr>
        <p:spPr>
          <a:xfrm>
            <a:off x="587880" y="511560"/>
            <a:ext cx="6585480" cy="94680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FFFFFF"/>
                </a:solidFill>
                <a:latin typeface="Helvetica LT Std"/>
              </a:rPr>
              <a:t>Key Terms</a:t>
            </a:r>
            <a:endParaRPr lang="en-US" sz="45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20" name="TextShape 2"/>
          <p:cNvSpPr txBox="1"/>
          <p:nvPr/>
        </p:nvSpPr>
        <p:spPr>
          <a:xfrm>
            <a:off x="849240" y="1774440"/>
            <a:ext cx="5133240" cy="4550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authenticator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black listing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Bluejacking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Bluesnarfing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captive portal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censorship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disassociation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21" name="CustomShape 3"/>
          <p:cNvSpPr/>
          <p:nvPr/>
        </p:nvSpPr>
        <p:spPr>
          <a:xfrm>
            <a:off x="6305040" y="1774440"/>
            <a:ext cx="5133240" cy="4550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22" name="CustomShape 4"/>
          <p:cNvSpPr/>
          <p:nvPr/>
        </p:nvSpPr>
        <p:spPr>
          <a:xfrm>
            <a:off x="6305040" y="1774440"/>
            <a:ext cx="5133240" cy="4550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enterprise Wi-Fi</a:t>
            </a:r>
            <a:endParaRPr lang="en-US" sz="2800" b="0" strike="noStrike" spc="-1">
              <a:latin typeface="Arial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evil twin router</a:t>
            </a:r>
            <a:endParaRPr lang="en-US" sz="2800" b="0" strike="noStrike" spc="-1">
              <a:latin typeface="Arial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initialization vector (IV)</a:t>
            </a:r>
            <a:endParaRPr lang="en-US" sz="2800" b="0" strike="noStrike" spc="-1">
              <a:latin typeface="Arial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MAC address filtering</a:t>
            </a:r>
            <a:endParaRPr lang="en-US" sz="2800" b="0" strike="noStrike" spc="-1">
              <a:latin typeface="Arial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man-in-the-middle (MITM) attack</a:t>
            </a:r>
            <a:endParaRPr lang="en-US" sz="2800" b="0" strike="noStrike" spc="-1">
              <a:latin typeface="Arial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replay attack</a:t>
            </a:r>
            <a:endParaRPr lang="en-US" sz="2800" b="0" strike="noStrike" spc="-1">
              <a:latin typeface="Arial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rogue router</a:t>
            </a:r>
            <a:endParaRPr lang="en-US" sz="2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TextShape 1"/>
          <p:cNvSpPr txBox="1"/>
          <p:nvPr/>
        </p:nvSpPr>
        <p:spPr>
          <a:xfrm>
            <a:off x="587880" y="511560"/>
            <a:ext cx="6585480" cy="94680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FFFFFF"/>
                </a:solidFill>
                <a:latin typeface="Helvetica LT Std"/>
              </a:rPr>
              <a:t>Key Terms</a:t>
            </a:r>
            <a:endParaRPr lang="en-US" sz="45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19" name="TextShape 2"/>
          <p:cNvSpPr txBox="1"/>
          <p:nvPr/>
        </p:nvSpPr>
        <p:spPr>
          <a:xfrm>
            <a:off x="587880" y="1774440"/>
            <a:ext cx="5394600" cy="4550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access point (AP)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ANT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basic service set (BSS)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cell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cellular network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dynamic frequency selection (DFS)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extended service set (ESS)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20" name="CustomShape 3"/>
          <p:cNvSpPr/>
          <p:nvPr/>
        </p:nvSpPr>
        <p:spPr>
          <a:xfrm>
            <a:off x="6305040" y="1774440"/>
            <a:ext cx="5133240" cy="4550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21" name="CustomShape 4"/>
          <p:cNvSpPr/>
          <p:nvPr/>
        </p:nvSpPr>
        <p:spPr>
          <a:xfrm>
            <a:off x="6305040" y="1774440"/>
            <a:ext cx="5886720" cy="4550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near-field communication (NFC)</a:t>
            </a:r>
            <a:endParaRPr lang="en-US" sz="2800" b="0" strike="noStrike" spc="-1">
              <a:latin typeface="Arial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satellite communication (SATCOM)</a:t>
            </a:r>
            <a:endParaRPr lang="en-US" sz="2800" b="0" strike="noStrike" spc="-1">
              <a:latin typeface="Arial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service set identifier (SSID)</a:t>
            </a:r>
            <a:endParaRPr lang="en-US" sz="2800" b="0" strike="noStrike" spc="-1">
              <a:latin typeface="Arial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Wi-Fi</a:t>
            </a:r>
            <a:endParaRPr lang="en-US" sz="2800" b="0" strike="noStrike" spc="-1">
              <a:latin typeface="Arial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wireless client (STA)</a:t>
            </a:r>
            <a:endParaRPr lang="en-US" sz="2800" b="0" strike="noStrike" spc="-1">
              <a:latin typeface="Arial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wireless NIC</a:t>
            </a:r>
            <a:endParaRPr lang="en-US" sz="2800" b="0" strike="noStrike" spc="-1">
              <a:latin typeface="Arial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wireless router</a:t>
            </a:r>
            <a:endParaRPr lang="en-US" sz="2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TextShape 1"/>
          <p:cNvSpPr txBox="1"/>
          <p:nvPr/>
        </p:nvSpPr>
        <p:spPr>
          <a:xfrm>
            <a:off x="587880" y="511560"/>
            <a:ext cx="6585480" cy="94680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 fontScale="99500"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FFFFFF"/>
                </a:solidFill>
                <a:latin typeface="Helvetica LT Std"/>
              </a:rPr>
              <a:t>Key Terms (continued)</a:t>
            </a:r>
            <a:endParaRPr lang="en-US" sz="45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24" name="TextShape 2"/>
          <p:cNvSpPr txBox="1"/>
          <p:nvPr/>
        </p:nvSpPr>
        <p:spPr>
          <a:xfrm>
            <a:off x="849240" y="1774440"/>
            <a:ext cx="10907280" cy="4550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supplicant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white listing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Wired Equivalent Privacy (WEP)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WPA handshake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25" name="CustomShape 3"/>
          <p:cNvSpPr/>
          <p:nvPr/>
        </p:nvSpPr>
        <p:spPr>
          <a:xfrm>
            <a:off x="6305040" y="1774440"/>
            <a:ext cx="5133240" cy="4550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TextShape 1"/>
          <p:cNvSpPr txBox="1"/>
          <p:nvPr/>
        </p:nvSpPr>
        <p:spPr>
          <a:xfrm>
            <a:off x="587880" y="511560"/>
            <a:ext cx="11168280" cy="94680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FFFFFF"/>
                </a:solidFill>
                <a:latin typeface="Helvetica LT Std"/>
              </a:rPr>
              <a:t>Learning Goals</a:t>
            </a:r>
            <a:endParaRPr lang="en-US" sz="45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27" name="TextShape 2"/>
          <p:cNvSpPr txBox="1"/>
          <p:nvPr/>
        </p:nvSpPr>
        <p:spPr>
          <a:xfrm>
            <a:off x="587880" y="1774440"/>
            <a:ext cx="11168280" cy="4550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List the three basic encryption choices for protecting data on a wireless network.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Explain MAC address filtering.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Sketch an evil twin router attack.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Compare the function of various captive portals.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TextShape 1"/>
          <p:cNvSpPr txBox="1"/>
          <p:nvPr/>
        </p:nvSpPr>
        <p:spPr>
          <a:xfrm>
            <a:off x="587880" y="511560"/>
            <a:ext cx="11168280" cy="94680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FFFFFF"/>
                </a:solidFill>
                <a:latin typeface="Helvetica LT Std"/>
              </a:rPr>
              <a:t>Learning Goals (continued)</a:t>
            </a:r>
            <a:endParaRPr lang="en-US" sz="45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29" name="TextShape 2"/>
          <p:cNvSpPr txBox="1"/>
          <p:nvPr/>
        </p:nvSpPr>
        <p:spPr>
          <a:xfrm>
            <a:off x="587880" y="1774440"/>
            <a:ext cx="11168280" cy="4550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Identify security threats to data transfer that uses Bluetooth technology.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Diagram the process for authenticating users under the IEEE 802.1X standard.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Summarize recommendations for wireless security.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ct val="120000"/>
              </a:lnSpc>
              <a:spcBef>
                <a:spcPts val="1001"/>
              </a:spcBef>
            </a:pP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TextShape 1"/>
          <p:cNvSpPr txBox="1"/>
          <p:nvPr/>
        </p:nvSpPr>
        <p:spPr>
          <a:xfrm>
            <a:off x="587880" y="195840"/>
            <a:ext cx="10667520" cy="126252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Configuring a Wireless Access Point</a:t>
            </a:r>
            <a:endParaRPr lang="en-US" sz="45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31" name="TextShape 2"/>
          <p:cNvSpPr txBox="1"/>
          <p:nvPr/>
        </p:nvSpPr>
        <p:spPr>
          <a:xfrm>
            <a:off x="587880" y="1774440"/>
            <a:ext cx="11168280" cy="4550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Default Settings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i="1" strike="noStrike" spc="-1">
                <a:solidFill>
                  <a:srgbClr val="000000"/>
                </a:solidFill>
                <a:latin typeface="Helvetica LT Std"/>
              </a:rPr>
              <a:t>Service set identifier (SSID)</a:t>
            </a: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: default network name for a router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Default settings are not unique or confidential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Change default settings on installation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Always use a strong password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algn="ctr">
              <a:spcAft>
                <a:spcPts val="1281"/>
              </a:spcAft>
            </a:pP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ct val="120000"/>
              </a:lnSpc>
              <a:spcBef>
                <a:spcPts val="1001"/>
              </a:spcBef>
            </a:pP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TextShape 1"/>
          <p:cNvSpPr txBox="1"/>
          <p:nvPr/>
        </p:nvSpPr>
        <p:spPr>
          <a:xfrm>
            <a:off x="587880" y="195840"/>
            <a:ext cx="10667520" cy="126252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 fontScale="98500" lnSpcReduction="10000"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Configuring a Wireless Access Point (continued)</a:t>
            </a:r>
            <a:endParaRPr lang="en-US" sz="45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33" name="TextShape 2"/>
          <p:cNvSpPr txBox="1"/>
          <p:nvPr/>
        </p:nvSpPr>
        <p:spPr>
          <a:xfrm>
            <a:off x="587880" y="1774440"/>
            <a:ext cx="11168280" cy="4550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Encryption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Security administrator must balance needs against protection 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Three basic choices when protecting data on wireless network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1143000" lvl="2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Helvetica LT Std"/>
              </a:rPr>
              <a:t>Leave the network unencrypted</a:t>
            </a:r>
            <a:endParaRPr lang="en-US" sz="2400" b="0" strike="noStrike" spc="-1">
              <a:solidFill>
                <a:srgbClr val="000000"/>
              </a:solidFill>
              <a:latin typeface="Times New Roman"/>
            </a:endParaRPr>
          </a:p>
          <a:p>
            <a:pPr marL="1143000" lvl="2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Helvetica LT Std"/>
              </a:rPr>
              <a:t>Offer minimal protection</a:t>
            </a:r>
            <a:endParaRPr lang="en-US" sz="2400" b="0" strike="noStrike" spc="-1">
              <a:solidFill>
                <a:srgbClr val="000000"/>
              </a:solidFill>
              <a:latin typeface="Times New Roman"/>
            </a:endParaRPr>
          </a:p>
          <a:p>
            <a:pPr marL="1143000" lvl="2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Helvetica LT Std"/>
              </a:rPr>
              <a:t>Set standards at the highest possible standard</a:t>
            </a:r>
            <a:endParaRPr lang="en-US" sz="2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TextShape 1"/>
          <p:cNvSpPr txBox="1"/>
          <p:nvPr/>
        </p:nvSpPr>
        <p:spPr>
          <a:xfrm>
            <a:off x="587880" y="195840"/>
            <a:ext cx="10667520" cy="126252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 fontScale="98500" lnSpcReduction="10000"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Configuring a Wireless Access Point (continued)</a:t>
            </a:r>
            <a:endParaRPr lang="en-US" sz="45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35" name="TextShape 2"/>
          <p:cNvSpPr txBox="1"/>
          <p:nvPr/>
        </p:nvSpPr>
        <p:spPr>
          <a:xfrm>
            <a:off x="587880" y="1774440"/>
            <a:ext cx="11168280" cy="4550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Unencrypted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Offers no protection at all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May be a business need (ex: business provides free Wi-Fi)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Proper security policies must still be enacted for wireless network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1" i="1" strike="noStrike" spc="-1">
                <a:solidFill>
                  <a:srgbClr val="000000"/>
                </a:solidFill>
                <a:latin typeface="Helvetica LT Std"/>
              </a:rPr>
              <a:t>Censorship</a:t>
            </a:r>
            <a:r>
              <a:rPr lang="en-US" sz="2600" b="0" i="1" strike="noStrike" spc="-1">
                <a:solidFill>
                  <a:srgbClr val="000000"/>
                </a:solidFill>
                <a:latin typeface="Helvetica LT Std"/>
              </a:rPr>
              <a:t>:</a:t>
            </a: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 act of limiting access to information or removing information to prevent it from being seen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algn="ctr">
              <a:spcAft>
                <a:spcPts val="1281"/>
              </a:spcAft>
            </a:pP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TextShape 1"/>
          <p:cNvSpPr txBox="1"/>
          <p:nvPr/>
        </p:nvSpPr>
        <p:spPr>
          <a:xfrm>
            <a:off x="587880" y="195840"/>
            <a:ext cx="10667520" cy="126252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 fontScale="98500" lnSpcReduction="10000"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Configuring a Wireless Access Point (continued)</a:t>
            </a:r>
            <a:endParaRPr lang="en-US" sz="45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37" name="TextShape 2"/>
          <p:cNvSpPr txBox="1"/>
          <p:nvPr/>
        </p:nvSpPr>
        <p:spPr>
          <a:xfrm>
            <a:off x="587880" y="1774440"/>
            <a:ext cx="11168280" cy="4550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Minimal Protection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Organization may choose to have protection that is not the strongest option available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Often done to support legacy equipment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Minimal protection is often easily breakable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1" i="1" strike="noStrike" spc="-1">
                <a:solidFill>
                  <a:srgbClr val="000000"/>
                </a:solidFill>
                <a:latin typeface="Helvetica LT Std"/>
              </a:rPr>
              <a:t>WPA handshake</a:t>
            </a:r>
            <a:r>
              <a:rPr lang="en-US" sz="2600" b="0" i="1" strike="noStrike" spc="-1">
                <a:solidFill>
                  <a:srgbClr val="000000"/>
                </a:solidFill>
                <a:latin typeface="Helvetica LT Std"/>
              </a:rPr>
              <a:t>: </a:t>
            </a: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four-step authentication process used to pass information to and from the WAP and client to set up data encryption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TextShape 1"/>
          <p:cNvSpPr txBox="1"/>
          <p:nvPr/>
        </p:nvSpPr>
        <p:spPr>
          <a:xfrm>
            <a:off x="587880" y="195840"/>
            <a:ext cx="10667520" cy="126252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 fontScale="98500" lnSpcReduction="10000"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Configuring a Wireless Access Point (continued)</a:t>
            </a:r>
            <a:endParaRPr lang="en-US" sz="45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39" name="TextShape 2"/>
          <p:cNvSpPr txBox="1"/>
          <p:nvPr/>
        </p:nvSpPr>
        <p:spPr>
          <a:xfrm>
            <a:off x="587880" y="1774440"/>
            <a:ext cx="11168280" cy="4550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Strongest Encryption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1" i="1" strike="noStrike" spc="-1">
                <a:solidFill>
                  <a:srgbClr val="000000"/>
                </a:solidFill>
                <a:latin typeface="Helvetica LT Std"/>
              </a:rPr>
              <a:t>Wired Equivalent Privacy (WEP)</a:t>
            </a:r>
            <a:r>
              <a:rPr lang="en-US" sz="2600" b="0" i="1" strike="noStrike" spc="-1">
                <a:solidFill>
                  <a:srgbClr val="000000"/>
                </a:solidFill>
                <a:latin typeface="Helvetica LT Std"/>
              </a:rPr>
              <a:t>:</a:t>
            </a: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 very outdated encryption protocol for routers used with older, legacy wireless equipment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1" i="1" strike="noStrike" spc="-1">
                <a:solidFill>
                  <a:srgbClr val="000000"/>
                </a:solidFill>
                <a:latin typeface="Helvetica LT Std"/>
              </a:rPr>
              <a:t>Initialization vector (IV)</a:t>
            </a:r>
            <a:r>
              <a:rPr lang="en-US" sz="2600" b="0" i="1" strike="noStrike" spc="-1">
                <a:solidFill>
                  <a:srgbClr val="000000"/>
                </a:solidFill>
                <a:latin typeface="Helvetica LT Std"/>
              </a:rPr>
              <a:t>:</a:t>
            </a: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 adds random information to the key every time there is a transmission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457200">
              <a:lnSpc>
                <a:spcPct val="120000"/>
              </a:lnSpc>
              <a:spcBef>
                <a:spcPts val="499"/>
              </a:spcBef>
            </a:pP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TextShape 1"/>
          <p:cNvSpPr txBox="1"/>
          <p:nvPr/>
        </p:nvSpPr>
        <p:spPr>
          <a:xfrm>
            <a:off x="587880" y="195840"/>
            <a:ext cx="10667520" cy="126252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 fontScale="98500" lnSpcReduction="10000"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Configuring a Wireless Access Point (continued)</a:t>
            </a:r>
            <a:endParaRPr lang="en-US" sz="45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41" name="TextShape 2"/>
          <p:cNvSpPr txBox="1"/>
          <p:nvPr/>
        </p:nvSpPr>
        <p:spPr>
          <a:xfrm>
            <a:off x="587880" y="1774440"/>
            <a:ext cx="11168280" cy="4550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Strongest Encryption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Encryption improved with introduction of Wi-Fi Protected Access (WPA)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WPA has insecure versions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WPA encryption variations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1143000" lvl="2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Helvetica LT Std"/>
              </a:rPr>
              <a:t>TKIP</a:t>
            </a:r>
            <a:endParaRPr lang="en-US" sz="2400" b="0" strike="noStrike" spc="-1">
              <a:solidFill>
                <a:srgbClr val="000000"/>
              </a:solidFill>
              <a:latin typeface="Times New Roman"/>
            </a:endParaRPr>
          </a:p>
          <a:p>
            <a:pPr marL="1143000" lvl="2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Helvetica LT Std"/>
              </a:rPr>
              <a:t>AES</a:t>
            </a:r>
            <a:endParaRPr lang="en-US" sz="2400" b="0" strike="noStrike" spc="-1">
              <a:solidFill>
                <a:srgbClr val="000000"/>
              </a:solidFill>
              <a:latin typeface="Times New Roman"/>
            </a:endParaRPr>
          </a:p>
          <a:p>
            <a:pPr marL="457200">
              <a:lnSpc>
                <a:spcPct val="120000"/>
              </a:lnSpc>
              <a:spcBef>
                <a:spcPts val="499"/>
              </a:spcBef>
            </a:pPr>
            <a:endParaRPr lang="en-US" sz="2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TextShape 1"/>
          <p:cNvSpPr txBox="1"/>
          <p:nvPr/>
        </p:nvSpPr>
        <p:spPr>
          <a:xfrm>
            <a:off x="587880" y="195840"/>
            <a:ext cx="10667520" cy="126252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MAC Address Filtering</a:t>
            </a:r>
            <a:endParaRPr lang="en-US" sz="45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43" name="TextShape 2"/>
          <p:cNvSpPr txBox="1"/>
          <p:nvPr/>
        </p:nvSpPr>
        <p:spPr>
          <a:xfrm>
            <a:off x="587880" y="1774440"/>
            <a:ext cx="11168280" cy="4550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i="1" strike="noStrike" spc="-1">
                <a:solidFill>
                  <a:srgbClr val="000000"/>
                </a:solidFill>
                <a:latin typeface="Helvetica LT Std"/>
              </a:rPr>
              <a:t>Public hotspot:</a:t>
            </a: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 network open to the public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1" strike="noStrike" spc="-1">
                <a:solidFill>
                  <a:srgbClr val="0E7BB3"/>
                </a:solidFill>
                <a:latin typeface="Arial"/>
              </a:rPr>
              <a:t>GETMAC</a:t>
            </a: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 command will display MAC addresses embedded into the hardware of network commands in the Physical Address Column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1" i="1" strike="noStrike" spc="-1">
                <a:solidFill>
                  <a:srgbClr val="000000"/>
                </a:solidFill>
                <a:latin typeface="Helvetica LT Std"/>
              </a:rPr>
              <a:t>MAC address filtering</a:t>
            </a:r>
            <a:r>
              <a:rPr lang="en-US" sz="2800" b="0" i="1" strike="noStrike" spc="-1">
                <a:solidFill>
                  <a:srgbClr val="000000"/>
                </a:solidFill>
                <a:latin typeface="Helvetica LT Std"/>
              </a:rPr>
              <a:t>:</a:t>
            </a: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 limiting which MAC addresses are allowed to access the network 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TextShape 1"/>
          <p:cNvSpPr txBox="1"/>
          <p:nvPr/>
        </p:nvSpPr>
        <p:spPr>
          <a:xfrm>
            <a:off x="587880" y="511560"/>
            <a:ext cx="11168280" cy="94680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FFFFFF"/>
                </a:solidFill>
                <a:latin typeface="Helvetica LT Std"/>
              </a:rPr>
              <a:t>Learning Goals</a:t>
            </a:r>
            <a:endParaRPr lang="en-US" sz="45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23" name="TextShape 2"/>
          <p:cNvSpPr txBox="1"/>
          <p:nvPr/>
        </p:nvSpPr>
        <p:spPr>
          <a:xfrm>
            <a:off x="587880" y="1774440"/>
            <a:ext cx="11168280" cy="4550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Discuss the state of wireless technologies.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Identify components of a wireless network.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Diagram coverage for a cellular network.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Describe SATCOM and ANT communication methods.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TextShape 1"/>
          <p:cNvSpPr txBox="1"/>
          <p:nvPr/>
        </p:nvSpPr>
        <p:spPr>
          <a:xfrm>
            <a:off x="587880" y="195840"/>
            <a:ext cx="10667520" cy="126252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MAC Address Filtering (continued)</a:t>
            </a:r>
            <a:endParaRPr lang="en-US" sz="4500" b="0" strike="noStrike" spc="-1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545" name="Content Placeholder 3"/>
          <p:cNvPicPr/>
          <p:nvPr/>
        </p:nvPicPr>
        <p:blipFill>
          <a:blip r:embed="rId2"/>
          <a:stretch/>
        </p:blipFill>
        <p:spPr>
          <a:xfrm>
            <a:off x="679680" y="2104920"/>
            <a:ext cx="10984680" cy="38887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TextShape 1"/>
          <p:cNvSpPr txBox="1"/>
          <p:nvPr/>
        </p:nvSpPr>
        <p:spPr>
          <a:xfrm>
            <a:off x="587880" y="195840"/>
            <a:ext cx="10667520" cy="126252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MAC Address Filtering (continued)</a:t>
            </a:r>
            <a:endParaRPr lang="en-US" sz="45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48" name="TextShape 2"/>
          <p:cNvSpPr txBox="1"/>
          <p:nvPr/>
        </p:nvSpPr>
        <p:spPr>
          <a:xfrm>
            <a:off x="587880" y="1774440"/>
            <a:ext cx="11168280" cy="4550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MAC Address Format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12-digit hexadecimal number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Two numbers (an octet) separated by a hyphen/dash (-) or a colon (:)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Consists of six octets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First three octets represent the organizationally unique identifier (OUI)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Second three represent a unique address within the vendor’s identifier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TextShape 1"/>
          <p:cNvSpPr txBox="1"/>
          <p:nvPr/>
        </p:nvSpPr>
        <p:spPr>
          <a:xfrm>
            <a:off x="587880" y="195840"/>
            <a:ext cx="10667520" cy="126252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MAC Address Filtering (continued)</a:t>
            </a:r>
            <a:endParaRPr lang="en-US" sz="45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50" name="TextShape 2"/>
          <p:cNvSpPr txBox="1"/>
          <p:nvPr/>
        </p:nvSpPr>
        <p:spPr>
          <a:xfrm>
            <a:off x="587880" y="1774440"/>
            <a:ext cx="11168280" cy="4550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Filtering by MAC Address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1" i="1" strike="noStrike" spc="-1">
                <a:solidFill>
                  <a:srgbClr val="000000"/>
                </a:solidFill>
                <a:latin typeface="Helvetica LT Std"/>
              </a:rPr>
              <a:t>Black listing</a:t>
            </a:r>
            <a:r>
              <a:rPr lang="en-US" sz="2600" b="0" i="1" strike="noStrike" spc="-1">
                <a:solidFill>
                  <a:srgbClr val="000000"/>
                </a:solidFill>
                <a:latin typeface="Helvetica LT Std"/>
              </a:rPr>
              <a:t>:</a:t>
            </a: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 MAC addresses you do </a:t>
            </a:r>
            <a:r>
              <a:rPr lang="en-US" sz="2600" b="0" i="1" strike="noStrike" spc="-1">
                <a:solidFill>
                  <a:srgbClr val="000000"/>
                </a:solidFill>
                <a:latin typeface="Helvetica LT Std"/>
              </a:rPr>
              <a:t>not</a:t>
            </a: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 want connecting to the network are filtered out and blocked from accessing the network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1" i="1" strike="noStrike" spc="-1">
                <a:solidFill>
                  <a:srgbClr val="000000"/>
                </a:solidFill>
                <a:latin typeface="Helvetica LT Std"/>
              </a:rPr>
              <a:t>White listing</a:t>
            </a:r>
            <a:r>
              <a:rPr lang="en-US" sz="2600" b="0" i="1" strike="noStrike" spc="-1">
                <a:solidFill>
                  <a:srgbClr val="000000"/>
                </a:solidFill>
                <a:latin typeface="Helvetica LT Std"/>
              </a:rPr>
              <a:t>:</a:t>
            </a: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 MAC addresses you </a:t>
            </a:r>
            <a:r>
              <a:rPr lang="en-US" sz="2600" b="0" i="1" strike="noStrike" spc="-1">
                <a:solidFill>
                  <a:srgbClr val="000000"/>
                </a:solidFill>
                <a:latin typeface="Helvetica LT Std"/>
              </a:rPr>
              <a:t>want</a:t>
            </a: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 connecting to the network are filtered in and all other addresses are filtered out and blocked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MAC filtering won’t keep out a determined hacker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MAC addresses can be spoofed or faked to allow access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TextShape 1"/>
          <p:cNvSpPr txBox="1"/>
          <p:nvPr/>
        </p:nvSpPr>
        <p:spPr>
          <a:xfrm>
            <a:off x="587880" y="195840"/>
            <a:ext cx="10667520" cy="126252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User Access Security </a:t>
            </a:r>
            <a:endParaRPr lang="en-US" sz="45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52" name="TextShape 2"/>
          <p:cNvSpPr txBox="1"/>
          <p:nvPr/>
        </p:nvSpPr>
        <p:spPr>
          <a:xfrm>
            <a:off x="587880" y="1774440"/>
            <a:ext cx="11168280" cy="4550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1" i="1" strike="noStrike" spc="-1">
                <a:solidFill>
                  <a:srgbClr val="000000"/>
                </a:solidFill>
                <a:latin typeface="Helvetica LT Std"/>
              </a:rPr>
              <a:t>Man-in-the-middle (MITM) attack</a:t>
            </a:r>
            <a:r>
              <a:rPr lang="en-US" sz="2800" b="0" i="1" strike="noStrike" spc="-1">
                <a:solidFill>
                  <a:srgbClr val="000000"/>
                </a:solidFill>
                <a:latin typeface="Helvetica LT Std"/>
              </a:rPr>
              <a:t>:</a:t>
            </a: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 occurs when a hacker intercepts the data transmitted between the client and the WAP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User is unaware of the attack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Hacker can gather information such as passwords and user names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TextShape 1"/>
          <p:cNvSpPr txBox="1"/>
          <p:nvPr/>
        </p:nvSpPr>
        <p:spPr>
          <a:xfrm>
            <a:off x="587880" y="195840"/>
            <a:ext cx="10667520" cy="126252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User Access Security (continued) </a:t>
            </a:r>
            <a:endParaRPr lang="en-US" sz="4500" b="0" strike="noStrike" spc="-1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554" name="Content Placeholder 3"/>
          <p:cNvPicPr/>
          <p:nvPr/>
        </p:nvPicPr>
        <p:blipFill>
          <a:blip r:embed="rId2"/>
          <a:stretch/>
        </p:blipFill>
        <p:spPr>
          <a:xfrm>
            <a:off x="336960" y="2496240"/>
            <a:ext cx="11169360" cy="2761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TextShape 1"/>
          <p:cNvSpPr txBox="1"/>
          <p:nvPr/>
        </p:nvSpPr>
        <p:spPr>
          <a:xfrm>
            <a:off x="587880" y="195840"/>
            <a:ext cx="10667520" cy="126252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User Access Security (continued)</a:t>
            </a:r>
            <a:endParaRPr lang="en-US" sz="45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57" name="TextShape 2"/>
          <p:cNvSpPr txBox="1"/>
          <p:nvPr/>
        </p:nvSpPr>
        <p:spPr>
          <a:xfrm>
            <a:off x="587880" y="1774440"/>
            <a:ext cx="11168280" cy="4550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1" i="1" strike="noStrike" spc="-1">
                <a:solidFill>
                  <a:srgbClr val="000000"/>
                </a:solidFill>
                <a:latin typeface="Helvetica LT Std"/>
              </a:rPr>
              <a:t>Evil twin router</a:t>
            </a:r>
            <a:r>
              <a:rPr lang="en-US" sz="2800" b="0" i="1" strike="noStrike" spc="-1">
                <a:solidFill>
                  <a:srgbClr val="000000"/>
                </a:solidFill>
                <a:latin typeface="Helvetica LT Std"/>
              </a:rPr>
              <a:t>:</a:t>
            </a: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 one that carries the same SSID as the legitimate server, but is a different ESS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Rogue router is physically placed near the target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Provides a stronger signal, so victim connects to the evil twin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Hacker can intercept and discover all data sent to and from target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1" i="1" strike="noStrike" spc="-1">
                <a:solidFill>
                  <a:srgbClr val="000000"/>
                </a:solidFill>
                <a:latin typeface="Helvetica LT Std"/>
              </a:rPr>
              <a:t>Rogue router</a:t>
            </a:r>
            <a:r>
              <a:rPr lang="en-US" sz="2800" b="0" i="1" strike="noStrike" spc="-1">
                <a:solidFill>
                  <a:srgbClr val="000000"/>
                </a:solidFill>
                <a:latin typeface="Helvetica LT Std"/>
              </a:rPr>
              <a:t>:</a:t>
            </a: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 router that is placed in a business to entice users to connect to it and thus have their credentials stolen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TextShape 1"/>
          <p:cNvSpPr txBox="1"/>
          <p:nvPr/>
        </p:nvSpPr>
        <p:spPr>
          <a:xfrm>
            <a:off x="587880" y="195840"/>
            <a:ext cx="10667520" cy="126252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User Access Security (continued)</a:t>
            </a:r>
            <a:endParaRPr lang="en-US" sz="4500" b="0" strike="noStrike" spc="-1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559" name="Content Placeholder 3"/>
          <p:cNvPicPr/>
          <p:nvPr/>
        </p:nvPicPr>
        <p:blipFill>
          <a:blip r:embed="rId2"/>
          <a:stretch/>
        </p:blipFill>
        <p:spPr>
          <a:xfrm>
            <a:off x="336960" y="2504880"/>
            <a:ext cx="11169360" cy="2761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TextShape 1"/>
          <p:cNvSpPr txBox="1"/>
          <p:nvPr/>
        </p:nvSpPr>
        <p:spPr>
          <a:xfrm>
            <a:off x="587880" y="195840"/>
            <a:ext cx="10667520" cy="126252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User Access Security (continued)</a:t>
            </a:r>
            <a:endParaRPr lang="en-US" sz="45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62" name="TextShape 2"/>
          <p:cNvSpPr txBox="1"/>
          <p:nvPr/>
        </p:nvSpPr>
        <p:spPr>
          <a:xfrm>
            <a:off x="587880" y="1774440"/>
            <a:ext cx="11168280" cy="4550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If user is connected to legitimate router, hacking tools can send  disassociation signal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1" i="1" strike="noStrike" spc="-1">
                <a:solidFill>
                  <a:srgbClr val="000000"/>
                </a:solidFill>
                <a:latin typeface="Helvetica LT Std"/>
              </a:rPr>
              <a:t>Disassociation</a:t>
            </a:r>
            <a:r>
              <a:rPr lang="en-US" sz="2600" b="0" i="1" strike="noStrike" spc="-1">
                <a:solidFill>
                  <a:srgbClr val="000000"/>
                </a:solidFill>
                <a:latin typeface="Helvetica LT Std"/>
              </a:rPr>
              <a:t>:</a:t>
            </a: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 signal that deactivates the user from the access point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Stronger signal from evil twin will connect when device reconnects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1" i="1" strike="noStrike" spc="-1">
                <a:solidFill>
                  <a:srgbClr val="000000"/>
                </a:solidFill>
                <a:latin typeface="Helvetica LT Std"/>
              </a:rPr>
              <a:t>Replay attack</a:t>
            </a:r>
            <a:r>
              <a:rPr lang="en-US" sz="2800" b="0" i="1" strike="noStrike" spc="-1">
                <a:solidFill>
                  <a:srgbClr val="000000"/>
                </a:solidFill>
                <a:latin typeface="Helvetica LT Std"/>
              </a:rPr>
              <a:t>:</a:t>
            </a: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 hacker capturing login credentials during an initial attack, storing them, and retransmitting them at another time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TextShape 1"/>
          <p:cNvSpPr txBox="1"/>
          <p:nvPr/>
        </p:nvSpPr>
        <p:spPr>
          <a:xfrm>
            <a:off x="587880" y="195840"/>
            <a:ext cx="10667520" cy="126252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 fontScale="98500" lnSpcReduction="10000"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Captive Portals and Acceptable Use Policies</a:t>
            </a:r>
            <a:endParaRPr lang="en-US" sz="45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64" name="TextShape 2"/>
          <p:cNvSpPr txBox="1"/>
          <p:nvPr/>
        </p:nvSpPr>
        <p:spPr>
          <a:xfrm>
            <a:off x="587880" y="1774440"/>
            <a:ext cx="11168280" cy="4550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1" i="1" strike="noStrike" spc="-1">
                <a:solidFill>
                  <a:srgbClr val="000000"/>
                </a:solidFill>
                <a:latin typeface="Helvetica LT Std"/>
              </a:rPr>
              <a:t>Captive portal</a:t>
            </a:r>
            <a:r>
              <a:rPr lang="en-US" sz="2800" b="0" i="1" strike="noStrike" spc="-1">
                <a:solidFill>
                  <a:srgbClr val="000000"/>
                </a:solidFill>
                <a:latin typeface="Helvetica LT Std"/>
              </a:rPr>
              <a:t>:</a:t>
            </a: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 web page that the user is forced to view before being granted further network access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Landing Target Page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Can be used for marketing purposes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Educate users about acceptable use and terms of access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Collect payment for the service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Legal protection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TextShape 1"/>
          <p:cNvSpPr txBox="1"/>
          <p:nvPr/>
        </p:nvSpPr>
        <p:spPr>
          <a:xfrm>
            <a:off x="587880" y="195840"/>
            <a:ext cx="10667520" cy="126252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 fontScale="98500" lnSpcReduction="10000"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Captive Portals and Acceptable Use Policies (continued)</a:t>
            </a:r>
            <a:endParaRPr lang="en-US" sz="45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66" name="TextShape 2"/>
          <p:cNvSpPr txBox="1"/>
          <p:nvPr/>
        </p:nvSpPr>
        <p:spPr>
          <a:xfrm>
            <a:off x="587880" y="1774440"/>
            <a:ext cx="11168280" cy="4550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Acceptable Use Policies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Set of rules that explain what is and is not allowed on the network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Employers can display an AUP on a captive portal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Public Wi-Fi usually requires user to acknowledge AUP before using service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TextShape 1"/>
          <p:cNvSpPr txBox="1"/>
          <p:nvPr/>
        </p:nvSpPr>
        <p:spPr>
          <a:xfrm>
            <a:off x="587880" y="195840"/>
            <a:ext cx="10667520" cy="126252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Review of Wireless Technologies</a:t>
            </a:r>
            <a:endParaRPr lang="en-US" sz="45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25" name="TextShape 2"/>
          <p:cNvSpPr txBox="1"/>
          <p:nvPr/>
        </p:nvSpPr>
        <p:spPr>
          <a:xfrm>
            <a:off x="587880" y="1774440"/>
            <a:ext cx="11168280" cy="4550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Wireless technology allows employees to work from anywhere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Increased productivity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Schools are adopting tablets, laptops, and Chromebooks in classes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CTIA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Trade association representing the wireless-communication industry 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Supports wireless manufacturers and cellular carriers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algn="ctr">
              <a:spcAft>
                <a:spcPts val="1281"/>
              </a:spcAft>
            </a:pP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ct val="120000"/>
              </a:lnSpc>
              <a:spcBef>
                <a:spcPts val="1001"/>
              </a:spcBef>
            </a:pP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TextShape 1"/>
          <p:cNvSpPr txBox="1"/>
          <p:nvPr/>
        </p:nvSpPr>
        <p:spPr>
          <a:xfrm>
            <a:off x="587880" y="195840"/>
            <a:ext cx="10667520" cy="126252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Bluetooth Security </a:t>
            </a:r>
            <a:endParaRPr lang="en-US" sz="45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68" name="TextShape 2"/>
          <p:cNvSpPr txBox="1"/>
          <p:nvPr/>
        </p:nvSpPr>
        <p:spPr>
          <a:xfrm>
            <a:off x="587880" y="1774440"/>
            <a:ext cx="11168280" cy="4550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Bluetooth is a form of wireless networking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Devices must be physically much closer to each other to communicate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i="1" strike="noStrike" spc="-1">
                <a:solidFill>
                  <a:srgbClr val="000000"/>
                </a:solidFill>
                <a:latin typeface="Helvetica LT Std"/>
              </a:rPr>
              <a:t>Ad-hoc networking</a:t>
            </a: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: devices talk directly to each other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1" i="1" strike="noStrike" spc="-1">
                <a:solidFill>
                  <a:srgbClr val="000000"/>
                </a:solidFill>
                <a:latin typeface="Helvetica LT Std"/>
              </a:rPr>
              <a:t>Bluejacking</a:t>
            </a:r>
            <a:r>
              <a:rPr lang="en-US" sz="2800" b="0" i="1" strike="noStrike" spc="-1">
                <a:solidFill>
                  <a:srgbClr val="000000"/>
                </a:solidFill>
                <a:latin typeface="Helvetica LT Std"/>
              </a:rPr>
              <a:t>:</a:t>
            </a: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 when somebody sends an unsolicited message via Bluetooth, such as an advertisement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1" i="1" strike="noStrike" spc="-1">
                <a:solidFill>
                  <a:srgbClr val="000000"/>
                </a:solidFill>
                <a:latin typeface="Helvetica LT Std"/>
              </a:rPr>
              <a:t>Bluesnarfing</a:t>
            </a:r>
            <a:r>
              <a:rPr lang="en-US" sz="2800" b="0" i="1" strike="noStrike" spc="-1">
                <a:solidFill>
                  <a:srgbClr val="000000"/>
                </a:solidFill>
                <a:latin typeface="Helvetica LT Std"/>
              </a:rPr>
              <a:t>:</a:t>
            </a: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 occurs when a hacker exploits the Bluetooth connection to steal data from a Bluetooth-enabled device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algn="ctr">
              <a:spcAft>
                <a:spcPts val="1281"/>
              </a:spcAft>
            </a:pP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TextShape 1"/>
          <p:cNvSpPr txBox="1"/>
          <p:nvPr/>
        </p:nvSpPr>
        <p:spPr>
          <a:xfrm>
            <a:off x="587880" y="195840"/>
            <a:ext cx="10667520" cy="126252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Bluetooth Security (continued)</a:t>
            </a:r>
            <a:endParaRPr lang="en-US" sz="45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70" name="TextShape 2"/>
          <p:cNvSpPr txBox="1"/>
          <p:nvPr/>
        </p:nvSpPr>
        <p:spPr>
          <a:xfrm>
            <a:off x="587880" y="1774440"/>
            <a:ext cx="11168280" cy="4550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Steps to take to protect Bluetooth devices and data: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Turn off Bluetooth when not in use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User should be extra vigilant in public, crowded areas where the risk of data interception is high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Use security measures offered on the device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TextShape 1"/>
          <p:cNvSpPr txBox="1"/>
          <p:nvPr/>
        </p:nvSpPr>
        <p:spPr>
          <a:xfrm>
            <a:off x="587880" y="195840"/>
            <a:ext cx="10667520" cy="126252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Enterprise Wi-Fi</a:t>
            </a:r>
            <a:endParaRPr lang="en-US" sz="45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72" name="TextShape 2"/>
          <p:cNvSpPr txBox="1"/>
          <p:nvPr/>
        </p:nvSpPr>
        <p:spPr>
          <a:xfrm>
            <a:off x="587880" y="1774440"/>
            <a:ext cx="11168280" cy="4550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1" i="1" strike="noStrike" spc="-1">
                <a:solidFill>
                  <a:srgbClr val="000000"/>
                </a:solidFill>
                <a:latin typeface="Helvetica LT Std"/>
              </a:rPr>
              <a:t>Enterprise Wi-Fi</a:t>
            </a:r>
            <a:r>
              <a:rPr lang="en-US" sz="2800" b="0" i="1" strike="noStrike" spc="-1">
                <a:solidFill>
                  <a:srgbClr val="000000"/>
                </a:solidFill>
                <a:latin typeface="Helvetica LT Std"/>
              </a:rPr>
              <a:t>: </a:t>
            </a: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users do not need to be given a passphrase for wireless access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Authenticated through their network login names and passwords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Access points pass the credentials and information between the client and authenticating server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TextShape 1"/>
          <p:cNvSpPr txBox="1"/>
          <p:nvPr/>
        </p:nvSpPr>
        <p:spPr>
          <a:xfrm>
            <a:off x="587880" y="195840"/>
            <a:ext cx="10667520" cy="126252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Enterprise Wi-Fi (continued)</a:t>
            </a:r>
            <a:endParaRPr lang="en-US" sz="45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74" name="TextShape 2"/>
          <p:cNvSpPr txBox="1"/>
          <p:nvPr/>
        </p:nvSpPr>
        <p:spPr>
          <a:xfrm>
            <a:off x="587880" y="1774440"/>
            <a:ext cx="11168280" cy="4550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1" i="1" strike="noStrike" spc="-1">
                <a:solidFill>
                  <a:srgbClr val="000000"/>
                </a:solidFill>
                <a:latin typeface="Helvetica LT Std"/>
              </a:rPr>
              <a:t>Supplicant</a:t>
            </a: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: computer trying to connect to the WLAN 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1" i="1" strike="noStrike" spc="-1">
                <a:solidFill>
                  <a:srgbClr val="000000"/>
                </a:solidFill>
                <a:latin typeface="Helvetica LT Std"/>
              </a:rPr>
              <a:t>Authenticator</a:t>
            </a: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: access point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575" name="Picture 3"/>
          <p:cNvPicPr/>
          <p:nvPr/>
        </p:nvPicPr>
        <p:blipFill>
          <a:blip r:embed="rId2"/>
          <a:stretch/>
        </p:blipFill>
        <p:spPr>
          <a:xfrm>
            <a:off x="816480" y="3015720"/>
            <a:ext cx="10209960" cy="29919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TextShape 1"/>
          <p:cNvSpPr txBox="1"/>
          <p:nvPr/>
        </p:nvSpPr>
        <p:spPr>
          <a:xfrm>
            <a:off x="587880" y="195840"/>
            <a:ext cx="10667520" cy="126252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Recommendations</a:t>
            </a:r>
            <a:endParaRPr lang="en-US" sz="45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78" name="TextShape 2"/>
          <p:cNvSpPr txBox="1"/>
          <p:nvPr/>
        </p:nvSpPr>
        <p:spPr>
          <a:xfrm>
            <a:off x="587880" y="1774440"/>
            <a:ext cx="11168280" cy="4550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Wireless networks must meet the needs of intended audience but also be as secure as possible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Examples of best practices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Implement strong encryption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Change default settings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Limit the availability of the wireless network to posted working hours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TextShape 1"/>
          <p:cNvSpPr txBox="1"/>
          <p:nvPr/>
        </p:nvSpPr>
        <p:spPr>
          <a:xfrm>
            <a:off x="587880" y="195840"/>
            <a:ext cx="10667520" cy="126252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Recommendations (continued)</a:t>
            </a:r>
            <a:endParaRPr lang="en-US" sz="45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80" name="TextShape 2"/>
          <p:cNvSpPr txBox="1"/>
          <p:nvPr/>
        </p:nvSpPr>
        <p:spPr>
          <a:xfrm>
            <a:off x="587880" y="1774440"/>
            <a:ext cx="11168280" cy="455004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Examples of best practices (continued)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Run scripts or other automated tools to discover potential unencrypted data or unauthorized access points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Use MAC filtering to prohibit access by unapproved devices or disable DHCP so devices must receive a static IP address for access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algn="ctr">
              <a:spcAft>
                <a:spcPts val="1281"/>
              </a:spcAft>
            </a:pP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TextShape 1"/>
          <p:cNvSpPr txBox="1"/>
          <p:nvPr/>
        </p:nvSpPr>
        <p:spPr>
          <a:xfrm>
            <a:off x="587880" y="195840"/>
            <a:ext cx="10667520" cy="126252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Recommendations (continued)</a:t>
            </a:r>
            <a:endParaRPr lang="en-US" sz="45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82" name="TextShape 2"/>
          <p:cNvSpPr txBox="1"/>
          <p:nvPr/>
        </p:nvSpPr>
        <p:spPr>
          <a:xfrm>
            <a:off x="587880" y="1774440"/>
            <a:ext cx="11168280" cy="455004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Examples of best practices (continued)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Set up a captive portal with a security agreement and policy statement before allowing access to the wireless network.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Require confidentiality agreements from security staff.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Restrict the websites that can be accessed via wireless networks.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algn="ctr">
              <a:spcAft>
                <a:spcPts val="1281"/>
              </a:spcAft>
            </a:pP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TextShape 1"/>
          <p:cNvSpPr txBox="1"/>
          <p:nvPr/>
        </p:nvSpPr>
        <p:spPr>
          <a:xfrm>
            <a:off x="587880" y="195840"/>
            <a:ext cx="10667520" cy="126252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Recommendations (continued)</a:t>
            </a:r>
            <a:endParaRPr lang="en-US" sz="45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84" name="TextShape 2"/>
          <p:cNvSpPr txBox="1"/>
          <p:nvPr/>
        </p:nvSpPr>
        <p:spPr>
          <a:xfrm>
            <a:off x="587880" y="1774440"/>
            <a:ext cx="11168280" cy="455004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Examples of best practices (continued)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Create strong policies that clearly state acceptable use for users and security staff.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Require administrators on the wireless network to hold industry certification, such as Certified Wireless Security Professional (CWSP), and to keep it current.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ct val="120000"/>
              </a:lnSpc>
              <a:spcBef>
                <a:spcPts val="1001"/>
              </a:spcBef>
            </a:pP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TextShape 1"/>
          <p:cNvSpPr txBox="1"/>
          <p:nvPr/>
        </p:nvSpPr>
        <p:spPr>
          <a:xfrm>
            <a:off x="587880" y="195840"/>
            <a:ext cx="10667520" cy="126252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Recommendations (continued)</a:t>
            </a:r>
            <a:endParaRPr lang="en-US" sz="45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86" name="TextShape 2"/>
          <p:cNvSpPr txBox="1"/>
          <p:nvPr/>
        </p:nvSpPr>
        <p:spPr>
          <a:xfrm>
            <a:off x="587880" y="1774440"/>
            <a:ext cx="11168280" cy="455004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Examples of best practices (continued)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Have clear procedures for reporting lost or stolen equipment.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Do not allow use of older devices that do not support the latest in encryption technologies.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ct val="120000"/>
              </a:lnSpc>
              <a:spcBef>
                <a:spcPts val="1001"/>
              </a:spcBef>
            </a:pP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TextShape 1"/>
          <p:cNvSpPr txBox="1"/>
          <p:nvPr/>
        </p:nvSpPr>
        <p:spPr>
          <a:xfrm>
            <a:off x="587880" y="511560"/>
            <a:ext cx="6585480" cy="94680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FFFFFF"/>
                </a:solidFill>
                <a:latin typeface="Helvetica LT Std"/>
              </a:rPr>
              <a:t>Section 10.3 Review</a:t>
            </a:r>
            <a:endParaRPr lang="en-US" sz="45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88" name="TextShape 2"/>
          <p:cNvSpPr txBox="1"/>
          <p:nvPr/>
        </p:nvSpPr>
        <p:spPr>
          <a:xfrm>
            <a:off x="587880" y="1774440"/>
            <a:ext cx="11168280" cy="4550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36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</a:pPr>
            <a:r>
              <a:rPr lang="en-US" sz="2800" b="0" strike="noStrike" spc="-1" dirty="0">
                <a:solidFill>
                  <a:srgbClr val="000000"/>
                </a:solidFill>
                <a:latin typeface="Helvetica LT Std"/>
              </a:rPr>
              <a:t>The strongest possible encryption standard is _____.</a:t>
            </a:r>
            <a:endParaRPr lang="en-US" sz="2800" b="0" strike="noStrike" spc="-1" dirty="0">
              <a:solidFill>
                <a:srgbClr val="000000"/>
              </a:solidFill>
              <a:latin typeface="Times New Roman"/>
            </a:endParaRPr>
          </a:p>
          <a:p>
            <a:pPr marL="457200">
              <a:lnSpc>
                <a:spcPct val="120000"/>
              </a:lnSpc>
              <a:spcBef>
                <a:spcPts val="499"/>
              </a:spcBef>
            </a:pPr>
            <a:r>
              <a:rPr lang="en-US" sz="2600" b="0" strike="noStrike" spc="-1" dirty="0">
                <a:solidFill>
                  <a:srgbClr val="00B0F0"/>
                </a:solidFill>
                <a:latin typeface="Helvetica LT Std"/>
              </a:rPr>
              <a:t>AES</a:t>
            </a:r>
            <a:endParaRPr lang="en-US" sz="2600" b="0" strike="noStrike" spc="-1" dirty="0">
              <a:solidFill>
                <a:srgbClr val="000000"/>
              </a:solidFill>
              <a:latin typeface="Times New Roman"/>
            </a:endParaRPr>
          </a:p>
          <a:p>
            <a:pPr marL="36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</a:pPr>
            <a:r>
              <a:rPr lang="en-US" sz="2800" b="0" strike="noStrike" spc="-1" dirty="0">
                <a:solidFill>
                  <a:srgbClr val="000000"/>
                </a:solidFill>
                <a:latin typeface="Helvetica LT Std"/>
              </a:rPr>
              <a:t>What are the first three sections of a MAC address called?</a:t>
            </a:r>
            <a:endParaRPr lang="en-US" sz="2800" b="0" strike="noStrike" spc="-1" dirty="0">
              <a:solidFill>
                <a:srgbClr val="000000"/>
              </a:solidFill>
              <a:latin typeface="Times New Roman"/>
            </a:endParaRPr>
          </a:p>
          <a:p>
            <a:pPr marL="457200">
              <a:lnSpc>
                <a:spcPct val="120000"/>
              </a:lnSpc>
              <a:spcBef>
                <a:spcPts val="499"/>
              </a:spcBef>
            </a:pPr>
            <a:r>
              <a:rPr lang="en-US" sz="2600" b="0" strike="noStrike" spc="-1" dirty="0">
                <a:solidFill>
                  <a:srgbClr val="00B0F0"/>
                </a:solidFill>
                <a:latin typeface="Helvetica LT Std"/>
              </a:rPr>
              <a:t>OUI</a:t>
            </a:r>
            <a:endParaRPr lang="en-US" sz="2600" b="0" strike="noStrike" spc="-1" dirty="0">
              <a:solidFill>
                <a:srgbClr val="000000"/>
              </a:solidFill>
              <a:latin typeface="Times New Roman"/>
            </a:endParaRPr>
          </a:p>
          <a:p>
            <a:pPr marL="36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</a:pPr>
            <a:r>
              <a:rPr lang="en-US" sz="2800" b="0" strike="noStrike" spc="-1" dirty="0">
                <a:solidFill>
                  <a:srgbClr val="000000"/>
                </a:solidFill>
                <a:latin typeface="Helvetica LT Std"/>
              </a:rPr>
              <a:t>A hacker has placed a router in a business using the same SSID as the business’s wireless access point. What type of attack is this?</a:t>
            </a:r>
            <a:endParaRPr lang="en-US" sz="2800" b="0" strike="noStrike" spc="-1" dirty="0">
              <a:solidFill>
                <a:srgbClr val="000000"/>
              </a:solidFill>
              <a:latin typeface="Times New Roman"/>
            </a:endParaRPr>
          </a:p>
          <a:p>
            <a:pPr marL="457200">
              <a:lnSpc>
                <a:spcPct val="120000"/>
              </a:lnSpc>
              <a:spcBef>
                <a:spcPts val="499"/>
              </a:spcBef>
            </a:pPr>
            <a:r>
              <a:rPr lang="en-US" sz="2600" b="0" strike="noStrike" spc="-1" dirty="0">
                <a:solidFill>
                  <a:srgbClr val="00B0F0"/>
                </a:solidFill>
                <a:latin typeface="Helvetica LT Std"/>
              </a:rPr>
              <a:t>Evil twin or man-in-the-middle</a:t>
            </a:r>
            <a:endParaRPr lang="en-US" sz="2600" b="0" strike="noStrike" spc="-1" dirty="0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TextShape 1"/>
          <p:cNvSpPr txBox="1"/>
          <p:nvPr/>
        </p:nvSpPr>
        <p:spPr>
          <a:xfrm>
            <a:off x="587880" y="195840"/>
            <a:ext cx="10667520" cy="126252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Wi-Fi Basics</a:t>
            </a:r>
            <a:endParaRPr lang="en-US" sz="45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27" name="TextShape 2"/>
          <p:cNvSpPr txBox="1"/>
          <p:nvPr/>
        </p:nvSpPr>
        <p:spPr>
          <a:xfrm>
            <a:off x="587880" y="1774440"/>
            <a:ext cx="11168280" cy="4550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1" i="1" strike="noStrike" spc="-1">
                <a:solidFill>
                  <a:srgbClr val="000000"/>
                </a:solidFill>
                <a:latin typeface="Helvetica LT Std"/>
              </a:rPr>
              <a:t>Wi-Fi</a:t>
            </a:r>
            <a:r>
              <a:rPr lang="en-US" sz="2800" b="0" i="1" strike="noStrike" spc="-1">
                <a:solidFill>
                  <a:srgbClr val="000000"/>
                </a:solidFill>
                <a:latin typeface="Helvetica LT Std"/>
              </a:rPr>
              <a:t>:</a:t>
            </a: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 wireless networking technology that uses radio waves instead of wires or fiber optic cable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Runs on unlicensed bands of the radio frequency (RF) spectrum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Defined by IEEE 802.11 standard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428" name="Picture 3"/>
          <p:cNvPicPr/>
          <p:nvPr/>
        </p:nvPicPr>
        <p:blipFill rotWithShape="1">
          <a:blip r:embed="rId2"/>
          <a:srcRect b="7722"/>
          <a:stretch/>
        </p:blipFill>
        <p:spPr>
          <a:xfrm>
            <a:off x="1190160" y="4173480"/>
            <a:ext cx="9462960" cy="17842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TextShape 1"/>
          <p:cNvSpPr txBox="1"/>
          <p:nvPr/>
        </p:nvSpPr>
        <p:spPr>
          <a:xfrm>
            <a:off x="587880" y="511560"/>
            <a:ext cx="6585480" cy="94680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FFFFFF"/>
                </a:solidFill>
                <a:latin typeface="Helvetica LT Std"/>
              </a:rPr>
              <a:t>Section 10.3 Review</a:t>
            </a:r>
            <a:endParaRPr lang="en-US" sz="45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90" name="TextShape 2"/>
          <p:cNvSpPr txBox="1"/>
          <p:nvPr/>
        </p:nvSpPr>
        <p:spPr>
          <a:xfrm>
            <a:off x="587880" y="1774440"/>
            <a:ext cx="11168280" cy="4550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36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</a:pPr>
            <a:r>
              <a:rPr lang="en-US" sz="2800" b="0" strike="noStrike" spc="-1" dirty="0">
                <a:solidFill>
                  <a:srgbClr val="000000"/>
                </a:solidFill>
                <a:latin typeface="Helvetica LT Std"/>
              </a:rPr>
              <a:t>What type of attack has occurred when unwanted text messages are received on your phone?</a:t>
            </a:r>
            <a:endParaRPr lang="en-US" sz="2800" b="0" strike="noStrike" spc="-1" dirty="0">
              <a:solidFill>
                <a:srgbClr val="000000"/>
              </a:solidFill>
              <a:latin typeface="Times New Roman"/>
            </a:endParaRPr>
          </a:p>
          <a:p>
            <a:pPr marL="457200">
              <a:lnSpc>
                <a:spcPct val="120000"/>
              </a:lnSpc>
              <a:spcBef>
                <a:spcPts val="499"/>
              </a:spcBef>
            </a:pPr>
            <a:r>
              <a:rPr lang="en-US" sz="2600" b="0" strike="noStrike" spc="-1" dirty="0">
                <a:solidFill>
                  <a:srgbClr val="00B0F0"/>
                </a:solidFill>
                <a:latin typeface="Helvetica LT Std"/>
              </a:rPr>
              <a:t>Bluejacking</a:t>
            </a:r>
            <a:endParaRPr lang="en-US" sz="2600" b="0" strike="noStrike" spc="-1" dirty="0">
              <a:solidFill>
                <a:srgbClr val="000000"/>
              </a:solidFill>
              <a:latin typeface="Times New Roman"/>
            </a:endParaRPr>
          </a:p>
          <a:p>
            <a:pPr marL="36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</a:pPr>
            <a:r>
              <a:rPr lang="en-US" sz="2800" b="0" strike="noStrike" spc="-1" dirty="0">
                <a:solidFill>
                  <a:srgbClr val="000000"/>
                </a:solidFill>
                <a:latin typeface="Helvetica LT Std"/>
              </a:rPr>
              <a:t>A configuration based on the IEEE 802.1X standard is known as which wireless concept?</a:t>
            </a:r>
            <a:endParaRPr lang="en-US" sz="2800" b="0" strike="noStrike" spc="-1" dirty="0">
              <a:solidFill>
                <a:srgbClr val="000000"/>
              </a:solidFill>
              <a:latin typeface="Times New Roman"/>
            </a:endParaRPr>
          </a:p>
          <a:p>
            <a:pPr marL="457200">
              <a:lnSpc>
                <a:spcPct val="120000"/>
              </a:lnSpc>
              <a:spcBef>
                <a:spcPts val="499"/>
              </a:spcBef>
            </a:pPr>
            <a:r>
              <a:rPr lang="en-US" sz="2600" b="0" strike="noStrike" spc="-1" dirty="0">
                <a:solidFill>
                  <a:srgbClr val="00B0F0"/>
                </a:solidFill>
                <a:latin typeface="Helvetica LT Std"/>
              </a:rPr>
              <a:t>Enterprise </a:t>
            </a:r>
            <a:r>
              <a:rPr lang="en-US" sz="2600" b="0" strike="noStrike" spc="-1" dirty="0" err="1">
                <a:solidFill>
                  <a:srgbClr val="00B0F0"/>
                </a:solidFill>
                <a:latin typeface="Helvetica LT Std"/>
              </a:rPr>
              <a:t>WiFi</a:t>
            </a:r>
            <a:endParaRPr lang="en-US" sz="2600" b="0" strike="noStrike" spc="-1" dirty="0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TextShape 1"/>
          <p:cNvSpPr txBox="1"/>
          <p:nvPr/>
        </p:nvSpPr>
        <p:spPr>
          <a:xfrm>
            <a:off x="587880" y="195840"/>
            <a:ext cx="10667520" cy="126252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Wi-Fi Basics (continued)</a:t>
            </a:r>
            <a:endParaRPr lang="en-US" sz="45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30" name="TextShape 2"/>
          <p:cNvSpPr txBox="1"/>
          <p:nvPr/>
        </p:nvSpPr>
        <p:spPr>
          <a:xfrm>
            <a:off x="587880" y="1774440"/>
            <a:ext cx="11168280" cy="4550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Setup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Typically runs in infrastructure-mode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Devices must send data to central device before moving on to destination 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2</TotalTime>
  <Words>3081</Words>
  <Application>Microsoft Office PowerPoint</Application>
  <PresentationFormat>Widescreen</PresentationFormat>
  <Paragraphs>407</Paragraphs>
  <Slides>80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10</vt:i4>
      </vt:variant>
      <vt:variant>
        <vt:lpstr>Slide Titles</vt:lpstr>
      </vt:variant>
      <vt:variant>
        <vt:i4>80</vt:i4>
      </vt:variant>
    </vt:vector>
  </HeadingPairs>
  <TitlesOfParts>
    <vt:vector size="98" baseType="lpstr">
      <vt:lpstr>Arial</vt:lpstr>
      <vt:lpstr>Helvetica LT Std</vt:lpstr>
      <vt:lpstr>Palatino LT Std</vt:lpstr>
      <vt:lpstr>Symbol</vt:lpstr>
      <vt:lpstr>Times New Roman</vt:lpstr>
      <vt:lpstr>Trebuchet MS</vt:lpstr>
      <vt:lpstr>Tw Cen MT</vt:lpstr>
      <vt:lpstr>Wingdings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dc:description/>
  <cp:lastModifiedBy>Richard Greene</cp:lastModifiedBy>
  <cp:revision>5</cp:revision>
  <dcterms:created xsi:type="dcterms:W3CDTF">2018-08-30T13:53:21Z</dcterms:created>
  <dcterms:modified xsi:type="dcterms:W3CDTF">2020-07-31T16:03:04Z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Widescreen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81</vt:i4>
  </property>
</Properties>
</file>